
<file path=[Content_Types].xml><?xml version="1.0" encoding="utf-8"?>
<Types xmlns="http://schemas.openxmlformats.org/package/2006/content-types">
  <Default Extension="jpeg" ContentType="image/jpeg"/>
  <Default Extension="mpg" ContentType="vide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349" r:id="rId2"/>
    <p:sldId id="321" r:id="rId3"/>
    <p:sldId id="387" r:id="rId4"/>
    <p:sldId id="323" r:id="rId5"/>
    <p:sldId id="351" r:id="rId6"/>
    <p:sldId id="651" r:id="rId7"/>
    <p:sldId id="350" r:id="rId8"/>
    <p:sldId id="649" r:id="rId9"/>
    <p:sldId id="773" r:id="rId10"/>
    <p:sldId id="784" r:id="rId11"/>
    <p:sldId id="774" r:id="rId12"/>
    <p:sldId id="775" r:id="rId13"/>
    <p:sldId id="781" r:id="rId14"/>
    <p:sldId id="772" r:id="rId15"/>
    <p:sldId id="358" r:id="rId16"/>
    <p:sldId id="685" r:id="rId17"/>
    <p:sldId id="776" r:id="rId18"/>
    <p:sldId id="777" r:id="rId19"/>
    <p:sldId id="778" r:id="rId20"/>
    <p:sldId id="659" r:id="rId21"/>
    <p:sldId id="356" r:id="rId22"/>
    <p:sldId id="359" r:id="rId23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964A9E8-5085-4913-B54B-05020CB2BCC0}">
          <p14:sldIdLst>
            <p14:sldId id="349"/>
          </p14:sldIdLst>
        </p14:section>
        <p14:section name="我爱佛山" id="{03A625BB-C91C-4852-93F9-18158CA810A3}">
          <p14:sldIdLst>
            <p14:sldId id="321"/>
            <p14:sldId id="387"/>
            <p14:sldId id="323"/>
            <p14:sldId id="351"/>
            <p14:sldId id="651"/>
            <p14:sldId id="350"/>
            <p14:sldId id="649"/>
            <p14:sldId id="773"/>
            <p14:sldId id="784"/>
            <p14:sldId id="774"/>
            <p14:sldId id="775"/>
            <p14:sldId id="781"/>
            <p14:sldId id="772"/>
            <p14:sldId id="358"/>
            <p14:sldId id="685"/>
            <p14:sldId id="776"/>
            <p14:sldId id="777"/>
            <p14:sldId id="778"/>
            <p14:sldId id="659"/>
            <p14:sldId id="356"/>
            <p14:sldId id="3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A55B"/>
    <a:srgbClr val="328CF0"/>
    <a:srgbClr val="4E67C8"/>
    <a:srgbClr val="84BAF6"/>
    <a:srgbClr val="ADDDEB"/>
    <a:srgbClr val="F6E2E3"/>
    <a:srgbClr val="526372"/>
    <a:srgbClr val="4D5D6B"/>
    <a:srgbClr val="5A6C7D"/>
    <a:srgbClr val="C7E9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37" autoAdjust="0"/>
    <p:restoredTop sz="95164" autoAdjust="0"/>
  </p:normalViewPr>
  <p:slideViewPr>
    <p:cSldViewPr snapToGrid="0">
      <p:cViewPr varScale="1">
        <p:scale>
          <a:sx n="117" d="100"/>
          <a:sy n="117" d="100"/>
        </p:scale>
        <p:origin x="9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85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7C8D6-8378-491C-A88C-F5C0F1DDB3DF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81912-8CC0-4B9F-BE2A-5B54BD796B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各位同学大家好，从今天这节课开始，我们就要来学习</a:t>
            </a:r>
            <a:r>
              <a:rPr lang="en-US" altLang="zh-CN" dirty="0"/>
              <a:t>《</a:t>
            </a:r>
            <a:r>
              <a:rPr lang="zh-CN" altLang="en-US" dirty="0"/>
              <a:t>创意电子入门</a:t>
            </a:r>
            <a:r>
              <a:rPr lang="en-US" altLang="zh-CN" dirty="0"/>
              <a:t>》</a:t>
            </a:r>
            <a:r>
              <a:rPr lang="zh-CN" altLang="en-US" dirty="0"/>
              <a:t>课程，在开始学习之前，让我们来做一些一些准备工作吧。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各位同学，大家好，今天我们来学习</a:t>
            </a:r>
            <a:r>
              <a:rPr lang="en-US" altLang="zh-CN" dirty="0"/>
              <a:t>《</a:t>
            </a:r>
            <a:r>
              <a:rPr lang="zh-CN" altLang="en-US" dirty="0"/>
              <a:t>创意电子入门</a:t>
            </a:r>
            <a:r>
              <a:rPr lang="en-US" altLang="zh-CN" dirty="0"/>
              <a:t>》</a:t>
            </a:r>
            <a:r>
              <a:rPr lang="zh-CN" altLang="en-US" dirty="0"/>
              <a:t>的第一课，我爱佛山。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佛山是我们生活的城市，这里不但自然环境优美：鸟语花香、树木繁茂，还是一座历史悠久的文化名城。佛山有宽阔的马路，有奔腾的河流，有热闹的商业街，有安静的图书馆……作为佛山人，我们为佛山感到骄傲，我们热爱这座城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在我们的生活中，很多地方都可以看到这样的电子屏，他们可以显示文字、可以显示图标。那么在我们使用的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mixgo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开发板上也有这样的一块点阵屏，我们是否可以可以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MixGo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的屏幕上显示一个爱心，向佛山表达我们的热爱呢？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661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-17252" y="323850"/>
            <a:ext cx="12209252" cy="62103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30200" dist="12700" sx="101000" sy="101000" algn="ctr" rotWithShape="0">
              <a:schemeClr val="accent1">
                <a:lumMod val="20000"/>
                <a:lumOff val="80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左右两栏加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3" hasCustomPrompt="1"/>
          </p:nvPr>
        </p:nvSpPr>
        <p:spPr>
          <a:xfrm>
            <a:off x="1288603" y="5130905"/>
            <a:ext cx="4629849" cy="54784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  <p:sp>
        <p:nvSpPr>
          <p:cNvPr id="18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6207125" y="5130905"/>
            <a:ext cx="4629849" cy="54784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  <p:sp>
        <p:nvSpPr>
          <p:cNvPr id="33" name="椭圆 32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36" name="内容占位符 7"/>
          <p:cNvSpPr>
            <a:spLocks noGrp="1"/>
          </p:cNvSpPr>
          <p:nvPr>
            <p:ph sz="quarter" idx="14"/>
          </p:nvPr>
        </p:nvSpPr>
        <p:spPr>
          <a:xfrm>
            <a:off x="5964238" y="1691143"/>
            <a:ext cx="5053012" cy="3271837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37" name="内容占位符 7"/>
          <p:cNvSpPr>
            <a:spLocks noGrp="1"/>
          </p:cNvSpPr>
          <p:nvPr>
            <p:ph sz="quarter" idx="15"/>
          </p:nvPr>
        </p:nvSpPr>
        <p:spPr>
          <a:xfrm>
            <a:off x="1288602" y="1685869"/>
            <a:ext cx="4602609" cy="3271837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-副标题-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5" hasCustomPrompt="1"/>
          </p:nvPr>
        </p:nvSpPr>
        <p:spPr>
          <a:xfrm>
            <a:off x="1288603" y="1603880"/>
            <a:ext cx="4591717" cy="490904"/>
          </a:xfr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228600" indent="-457200">
              <a:buSzPct val="90000"/>
              <a:buFont typeface="Wingdings 2" panose="05020102010507070707" pitchFamily="18" charset="2"/>
              <a:buChar char=""/>
              <a:defRPr lang="zh-CN" altLang="en-US" sz="2800" smtClean="0">
                <a:solidFill>
                  <a:schemeClr val="accent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</a:p>
        </p:txBody>
      </p:sp>
      <p:sp>
        <p:nvSpPr>
          <p:cNvPr id="16" name="椭圆 15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quarter" idx="16"/>
          </p:nvPr>
        </p:nvSpPr>
        <p:spPr>
          <a:xfrm>
            <a:off x="1289050" y="2263775"/>
            <a:ext cx="9728200" cy="3324225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-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1254125" y="1495425"/>
            <a:ext cx="9631363" cy="4078288"/>
          </a:xfrm>
        </p:spPr>
        <p:txBody>
          <a:bodyPr/>
          <a:lstStyle>
            <a:lvl1pPr marL="0" indent="0" algn="just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直角三角形 4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5" name="椭圆 14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6" name="椭圆 15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7" name="椭圆 16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3695342" y="2166324"/>
            <a:ext cx="4801314" cy="12456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l">
              <a:buNone/>
              <a:defRPr lang="zh-CN" altLang="en-US" sz="6600" spc="600" dirty="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pPr marL="228600" lvl="0" indent="-228600" algn="ctr"/>
            <a:r>
              <a:rPr lang="zh-CN" altLang="en-US" dirty="0"/>
              <a:t>插入课题号</a:t>
            </a:r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4" hasCustomPrompt="1"/>
          </p:nvPr>
        </p:nvSpPr>
        <p:spPr>
          <a:xfrm>
            <a:off x="3592750" y="3369434"/>
            <a:ext cx="5006499" cy="16300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8800" spc="600" smtClean="0">
                <a:solidFill>
                  <a:schemeClr val="accent1"/>
                </a:solidFill>
                <a:latin typeface="+mj-lt"/>
                <a:ea typeface="+mj-ea"/>
              </a:defRPr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228600" lvl="0" indent="-228600" algn="ctr"/>
            <a:r>
              <a:rPr lang="zh-CN" altLang="en-US" dirty="0"/>
              <a:t>插入课题</a:t>
            </a:r>
          </a:p>
        </p:txBody>
      </p:sp>
      <p:sp>
        <p:nvSpPr>
          <p:cNvPr id="8" name="文本框 7"/>
          <p:cNvSpPr txBox="1"/>
          <p:nvPr userDrawn="1"/>
        </p:nvSpPr>
        <p:spPr>
          <a:xfrm>
            <a:off x="8287726" y="6378521"/>
            <a:ext cx="3898503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创意电子入门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29" name="图形 2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32" name="图形 3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再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直角三角形 4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3308381" y="2700348"/>
            <a:ext cx="5575244" cy="14548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8000" spc="100" dirty="0">
                <a:solidFill>
                  <a:schemeClr val="accent1"/>
                </a:solidFill>
                <a:latin typeface="+mj-ea"/>
                <a:ea typeface="+mj-ea"/>
              </a:rPr>
              <a:t>同学们再见</a:t>
            </a:r>
            <a:r>
              <a:rPr lang="en-US" altLang="zh-CN" sz="8000" spc="100" dirty="0">
                <a:solidFill>
                  <a:schemeClr val="accent1"/>
                </a:solidFill>
                <a:latin typeface="+mj-lt"/>
                <a:ea typeface="+mj-ea"/>
              </a:rPr>
              <a:t>!</a:t>
            </a:r>
            <a:endParaRPr lang="zh-CN" altLang="en-US" sz="8000" spc="1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29" name="文本框 28"/>
          <p:cNvSpPr txBox="1"/>
          <p:nvPr userDrawn="1"/>
        </p:nvSpPr>
        <p:spPr>
          <a:xfrm>
            <a:off x="8287726" y="6378521"/>
            <a:ext cx="3898503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创意电子入门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28" name="图形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31" name="图形 3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直角三角形 5"/>
          <p:cNvSpPr/>
          <p:nvPr userDrawn="1"/>
        </p:nvSpPr>
        <p:spPr>
          <a:xfrm>
            <a:off x="2179402" y="-1246"/>
            <a:ext cx="5558816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/>
        </p:nvCxnSpPr>
        <p:spPr>
          <a:xfrm>
            <a:off x="4885895" y="6230789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 userDrawn="1"/>
        </p:nvSpPr>
        <p:spPr>
          <a:xfrm>
            <a:off x="275008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275008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274721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/>
        </p:nvSpPr>
        <p:spPr>
          <a:xfrm>
            <a:off x="9676792" y="1913595"/>
            <a:ext cx="130646" cy="130646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43131" y="5351811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>
            <a:off x="3384176" y="1204146"/>
            <a:ext cx="5423648" cy="4549051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8" name="椭圆 27"/>
          <p:cNvSpPr/>
          <p:nvPr userDrawn="1"/>
        </p:nvSpPr>
        <p:spPr>
          <a:xfrm>
            <a:off x="9451135" y="3183087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5611393" y="1840334"/>
            <a:ext cx="1424880" cy="14248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5905288" y="2044492"/>
            <a:ext cx="837089" cy="1035925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5400" spc="0" baseline="0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228600" lvl="0" indent="-228600"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14" hasCustomPrompt="1"/>
          </p:nvPr>
        </p:nvSpPr>
        <p:spPr>
          <a:xfrm>
            <a:off x="4846506" y="3817348"/>
            <a:ext cx="2954655" cy="978729"/>
          </a:xfrm>
          <a:noFill/>
        </p:spPr>
        <p:txBody>
          <a:bodyPr wrap="none" rtlCol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5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  <a:lvl2pPr marL="171450" indent="0">
              <a:buFont typeface="Arial" panose="020B0604020202020204" pitchFamily="34" charset="0"/>
              <a:buNone/>
              <a:defRPr lang="zh-CN" altLang="en-US" sz="1800" smtClean="0"/>
            </a:lvl2pPr>
            <a:lvl3pPr marL="628650" indent="0">
              <a:buFont typeface="Arial" panose="020B0604020202020204" pitchFamily="34" charset="0"/>
              <a:buNone/>
              <a:defRPr lang="zh-CN" altLang="en-US" sz="1800" smtClean="0"/>
            </a:lvl3pPr>
            <a:lvl4pPr marL="1085850" indent="0">
              <a:buFont typeface="Arial" panose="020B0604020202020204" pitchFamily="34" charset="0"/>
              <a:buNone/>
              <a:defRPr lang="zh-CN" altLang="en-US" smtClean="0"/>
            </a:lvl4pPr>
            <a:lvl5pPr marL="1543050" indent="0">
              <a:buFont typeface="Arial" panose="020B0604020202020204" pitchFamily="34" charset="0"/>
              <a:buNone/>
              <a:defRPr lang="zh-CN" altLang="en-US"/>
            </a:lvl5pPr>
          </a:lstStyle>
          <a:p>
            <a:pPr marL="0" lvl="0" algn="ctr"/>
            <a:r>
              <a:rPr lang="zh-CN" altLang="en-US" dirty="0"/>
              <a:t>此处编辑</a:t>
            </a:r>
          </a:p>
        </p:txBody>
      </p:sp>
      <p:sp>
        <p:nvSpPr>
          <p:cNvPr id="31" name="文本框 30"/>
          <p:cNvSpPr txBox="1"/>
          <p:nvPr userDrawn="1"/>
        </p:nvSpPr>
        <p:spPr>
          <a:xfrm>
            <a:off x="8287726" y="6378521"/>
            <a:ext cx="3898503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创意电子入门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 userDrawn="1"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145852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两栏带注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 userDrawn="1">
            <p:ph sz="quarter" idx="14"/>
          </p:nvPr>
        </p:nvSpPr>
        <p:spPr>
          <a:xfrm>
            <a:off x="6244709" y="1145851"/>
            <a:ext cx="5109091" cy="4188148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145852"/>
            <a:ext cx="5109091" cy="4188148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6" name="文本占位符 26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5527161"/>
            <a:ext cx="5109091" cy="547842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2000" spc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  <p:sp>
        <p:nvSpPr>
          <p:cNvPr id="19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6244709" y="5526742"/>
            <a:ext cx="5109091" cy="547842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2000" spc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_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775317"/>
            <a:ext cx="5109091" cy="4300387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6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133172"/>
            <a:ext cx="5109091" cy="461665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>
              <a:lnSpc>
                <a:spcPct val="100000"/>
              </a:lnSpc>
              <a:buSzPct val="90000"/>
              <a:buFont typeface="Wingdings 2" panose="05020102010507070707" pitchFamily="18" charset="2"/>
              <a:buChar char=""/>
              <a:defRPr lang="zh-CN" altLang="en-US" sz="24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</a:p>
        </p:txBody>
      </p:sp>
      <p:sp>
        <p:nvSpPr>
          <p:cNvPr id="19" name="内容占位符 7"/>
          <p:cNvSpPr>
            <a:spLocks noGrp="1"/>
          </p:cNvSpPr>
          <p:nvPr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447800"/>
            <a:ext cx="10515600" cy="4627904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_单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775317"/>
            <a:ext cx="10515600" cy="4300387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6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133172"/>
            <a:ext cx="5109091" cy="461665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>
              <a:lnSpc>
                <a:spcPct val="100000"/>
              </a:lnSpc>
              <a:buSzPct val="90000"/>
              <a:buFont typeface="Wingdings 2" panose="05020102010507070707" pitchFamily="18" charset="2"/>
              <a:buChar char=""/>
              <a:defRPr lang="zh-CN" altLang="en-US" sz="24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-1466850" y="5524500"/>
            <a:ext cx="2171700" cy="21717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0466388" y="-1178718"/>
            <a:ext cx="3048000" cy="3086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055688" y="1196975"/>
            <a:ext cx="10333037" cy="4464051"/>
            <a:chOff x="1055688" y="728663"/>
            <a:chExt cx="10333037" cy="4464051"/>
          </a:xfrm>
        </p:grpSpPr>
        <p:sp>
          <p:nvSpPr>
            <p:cNvPr id="8" name="矩形: 圆角 7"/>
            <p:cNvSpPr/>
            <p:nvPr/>
          </p:nvSpPr>
          <p:spPr>
            <a:xfrm>
              <a:off x="1055688" y="728663"/>
              <a:ext cx="8355012" cy="4464050"/>
            </a:xfrm>
            <a:prstGeom prst="roundRect">
              <a:avLst>
                <a:gd name="adj" fmla="val 6904"/>
              </a:avLst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399124" y="2194933"/>
              <a:ext cx="5121915" cy="1123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6700" spc="-300" dirty="0">
                  <a:solidFill>
                    <a:schemeClr val="accent1"/>
                  </a:solidFill>
                  <a:latin typeface="+mj-lt"/>
                  <a:ea typeface="+mj-ea"/>
                </a:rPr>
                <a:t>创意电子入门</a:t>
              </a:r>
            </a:p>
          </p:txBody>
        </p:sp>
        <p:sp>
          <p:nvSpPr>
            <p:cNvPr id="10" name="椭圆 9"/>
            <p:cNvSpPr/>
            <p:nvPr/>
          </p:nvSpPr>
          <p:spPr>
            <a:xfrm>
              <a:off x="6851650" y="728664"/>
              <a:ext cx="4537075" cy="446405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399124" y="1563990"/>
              <a:ext cx="5121914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500" dirty="0">
                  <a:solidFill>
                    <a:schemeClr val="accent1"/>
                  </a:solidFill>
                  <a:latin typeface="+mj-ea"/>
                  <a:ea typeface="+mj-ea"/>
                </a:rPr>
                <a:t>创客教育系列课程</a:t>
              </a:r>
            </a:p>
          </p:txBody>
        </p:sp>
        <p:sp>
          <p:nvSpPr>
            <p:cNvPr id="15" name="矩形: 圆角 14"/>
            <p:cNvSpPr/>
            <p:nvPr/>
          </p:nvSpPr>
          <p:spPr>
            <a:xfrm>
              <a:off x="1337946" y="4051635"/>
              <a:ext cx="3058159" cy="51935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0" rIns="180000" bIns="0" rtlCol="0" anchor="b">
              <a:spAutoFit/>
            </a:bodyPr>
            <a:lstStyle/>
            <a:p>
              <a:pPr algn="ctr"/>
              <a:r>
                <a:rPr lang="zh-CN" altLang="en-US" sz="2400" b="1" dirty="0">
                  <a:latin typeface="+mn-ea"/>
                </a:rPr>
                <a:t>米思齐团队 张老师</a:t>
              </a:r>
            </a:p>
          </p:txBody>
        </p:sp>
      </p:grpSp>
      <p:grpSp>
        <p:nvGrpSpPr>
          <p:cNvPr id="38" name="图形 2"/>
          <p:cNvGrpSpPr/>
          <p:nvPr/>
        </p:nvGrpSpPr>
        <p:grpSpPr>
          <a:xfrm>
            <a:off x="7696198" y="2005010"/>
            <a:ext cx="2847978" cy="2847978"/>
            <a:chOff x="7834311" y="2119462"/>
            <a:chExt cx="2571752" cy="2571752"/>
          </a:xfrm>
        </p:grpSpPr>
        <p:sp>
          <p:nvSpPr>
            <p:cNvPr id="39" name="任意多边形: 形状 38"/>
            <p:cNvSpPr/>
            <p:nvPr/>
          </p:nvSpPr>
          <p:spPr>
            <a:xfrm>
              <a:off x="8080435" y="2365586"/>
              <a:ext cx="2079502" cy="2079502"/>
            </a:xfrm>
            <a:custGeom>
              <a:avLst/>
              <a:gdLst>
                <a:gd name="connsiteX0" fmla="*/ 0 w 2079502"/>
                <a:gd name="connsiteY0" fmla="*/ 1039751 h 2079502"/>
                <a:gd name="connsiteX1" fmla="*/ 1039751 w 2079502"/>
                <a:gd name="connsiteY1" fmla="*/ 2079503 h 2079502"/>
                <a:gd name="connsiteX2" fmla="*/ 2079503 w 2079502"/>
                <a:gd name="connsiteY2" fmla="*/ 1039751 h 2079502"/>
                <a:gd name="connsiteX3" fmla="*/ 1039751 w 2079502"/>
                <a:gd name="connsiteY3" fmla="*/ 0 h 2079502"/>
                <a:gd name="connsiteX4" fmla="*/ 0 w 2079502"/>
                <a:gd name="connsiteY4" fmla="*/ 1039751 h 20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9502" h="2079502">
                  <a:moveTo>
                    <a:pt x="0" y="1039751"/>
                  </a:moveTo>
                  <a:cubicBezTo>
                    <a:pt x="0" y="1613990"/>
                    <a:pt x="465512" y="2079503"/>
                    <a:pt x="1039751" y="2079503"/>
                  </a:cubicBezTo>
                  <a:cubicBezTo>
                    <a:pt x="1613990" y="2079503"/>
                    <a:pt x="2079503" y="1613990"/>
                    <a:pt x="2079503" y="1039751"/>
                  </a:cubicBezTo>
                  <a:cubicBezTo>
                    <a:pt x="2079503" y="465512"/>
                    <a:pt x="1613990" y="0"/>
                    <a:pt x="1039751" y="0"/>
                  </a:cubicBezTo>
                  <a:cubicBezTo>
                    <a:pt x="465512" y="0"/>
                    <a:pt x="0" y="465512"/>
                    <a:pt x="0" y="1039751"/>
                  </a:cubicBezTo>
                  <a:close/>
                </a:path>
              </a:pathLst>
            </a:custGeom>
            <a:solidFill>
              <a:srgbClr val="F0C48A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8016644" y="2301292"/>
              <a:ext cx="2207587" cy="2207587"/>
            </a:xfrm>
            <a:custGeom>
              <a:avLst/>
              <a:gdLst>
                <a:gd name="connsiteX0" fmla="*/ 1103543 w 2207587"/>
                <a:gd name="connsiteY0" fmla="*/ 520378 h 2207587"/>
                <a:gd name="connsiteX1" fmla="*/ 1073907 w 2207587"/>
                <a:gd name="connsiteY1" fmla="*/ 490743 h 2207587"/>
                <a:gd name="connsiteX2" fmla="*/ 1073907 w 2207587"/>
                <a:gd name="connsiteY2" fmla="*/ 29635 h 2207587"/>
                <a:gd name="connsiteX3" fmla="*/ 1103543 w 2207587"/>
                <a:gd name="connsiteY3" fmla="*/ 0 h 2207587"/>
                <a:gd name="connsiteX4" fmla="*/ 1133178 w 2207587"/>
                <a:gd name="connsiteY4" fmla="*/ 29635 h 2207587"/>
                <a:gd name="connsiteX5" fmla="*/ 1133178 w 2207587"/>
                <a:gd name="connsiteY5" fmla="*/ 490743 h 2207587"/>
                <a:gd name="connsiteX6" fmla="*/ 1103543 w 2207587"/>
                <a:gd name="connsiteY6" fmla="*/ 520378 h 2207587"/>
                <a:gd name="connsiteX7" fmla="*/ 727324 w 2207587"/>
                <a:gd name="connsiteY7" fmla="*/ 520378 h 2207587"/>
                <a:gd name="connsiteX8" fmla="*/ 697688 w 2207587"/>
                <a:gd name="connsiteY8" fmla="*/ 490743 h 2207587"/>
                <a:gd name="connsiteX9" fmla="*/ 697688 w 2207587"/>
                <a:gd name="connsiteY9" fmla="*/ 29635 h 2207587"/>
                <a:gd name="connsiteX10" fmla="*/ 727324 w 2207587"/>
                <a:gd name="connsiteY10" fmla="*/ 0 h 2207587"/>
                <a:gd name="connsiteX11" fmla="*/ 756959 w 2207587"/>
                <a:gd name="connsiteY11" fmla="*/ 29635 h 2207587"/>
                <a:gd name="connsiteX12" fmla="*/ 756959 w 2207587"/>
                <a:gd name="connsiteY12" fmla="*/ 490743 h 2207587"/>
                <a:gd name="connsiteX13" fmla="*/ 727324 w 2207587"/>
                <a:gd name="connsiteY13" fmla="*/ 520378 h 2207587"/>
                <a:gd name="connsiteX14" fmla="*/ 1479762 w 2207587"/>
                <a:gd name="connsiteY14" fmla="*/ 520378 h 2207587"/>
                <a:gd name="connsiteX15" fmla="*/ 1450127 w 2207587"/>
                <a:gd name="connsiteY15" fmla="*/ 490743 h 2207587"/>
                <a:gd name="connsiteX16" fmla="*/ 1450127 w 2207587"/>
                <a:gd name="connsiteY16" fmla="*/ 29635 h 2207587"/>
                <a:gd name="connsiteX17" fmla="*/ 1479762 w 2207587"/>
                <a:gd name="connsiteY17" fmla="*/ 0 h 2207587"/>
                <a:gd name="connsiteX18" fmla="*/ 1509397 w 2207587"/>
                <a:gd name="connsiteY18" fmla="*/ 29635 h 2207587"/>
                <a:gd name="connsiteX19" fmla="*/ 1509397 w 2207587"/>
                <a:gd name="connsiteY19" fmla="*/ 490743 h 2207587"/>
                <a:gd name="connsiteX20" fmla="*/ 1479762 w 2207587"/>
                <a:gd name="connsiteY20" fmla="*/ 520378 h 2207587"/>
                <a:gd name="connsiteX21" fmla="*/ 1103543 w 2207587"/>
                <a:gd name="connsiteY21" fmla="*/ 2207588 h 2207587"/>
                <a:gd name="connsiteX22" fmla="*/ 1073907 w 2207587"/>
                <a:gd name="connsiteY22" fmla="*/ 2177953 h 2207587"/>
                <a:gd name="connsiteX23" fmla="*/ 1073907 w 2207587"/>
                <a:gd name="connsiteY23" fmla="*/ 1716845 h 2207587"/>
                <a:gd name="connsiteX24" fmla="*/ 1103543 w 2207587"/>
                <a:gd name="connsiteY24" fmla="*/ 1687210 h 2207587"/>
                <a:gd name="connsiteX25" fmla="*/ 1133178 w 2207587"/>
                <a:gd name="connsiteY25" fmla="*/ 1716845 h 2207587"/>
                <a:gd name="connsiteX26" fmla="*/ 1133178 w 2207587"/>
                <a:gd name="connsiteY26" fmla="*/ 2177953 h 2207587"/>
                <a:gd name="connsiteX27" fmla="*/ 1103543 w 2207587"/>
                <a:gd name="connsiteY27" fmla="*/ 2207588 h 2207587"/>
                <a:gd name="connsiteX28" fmla="*/ 727324 w 2207587"/>
                <a:gd name="connsiteY28" fmla="*/ 2207588 h 2207587"/>
                <a:gd name="connsiteX29" fmla="*/ 697688 w 2207587"/>
                <a:gd name="connsiteY29" fmla="*/ 2177953 h 2207587"/>
                <a:gd name="connsiteX30" fmla="*/ 697688 w 2207587"/>
                <a:gd name="connsiteY30" fmla="*/ 1716845 h 2207587"/>
                <a:gd name="connsiteX31" fmla="*/ 727324 w 2207587"/>
                <a:gd name="connsiteY31" fmla="*/ 1687210 h 2207587"/>
                <a:gd name="connsiteX32" fmla="*/ 756959 w 2207587"/>
                <a:gd name="connsiteY32" fmla="*/ 1716845 h 2207587"/>
                <a:gd name="connsiteX33" fmla="*/ 756959 w 2207587"/>
                <a:gd name="connsiteY33" fmla="*/ 2177953 h 2207587"/>
                <a:gd name="connsiteX34" fmla="*/ 727324 w 2207587"/>
                <a:gd name="connsiteY34" fmla="*/ 2207588 h 2207587"/>
                <a:gd name="connsiteX35" fmla="*/ 1479762 w 2207587"/>
                <a:gd name="connsiteY35" fmla="*/ 2207588 h 2207587"/>
                <a:gd name="connsiteX36" fmla="*/ 1450127 w 2207587"/>
                <a:gd name="connsiteY36" fmla="*/ 2177953 h 2207587"/>
                <a:gd name="connsiteX37" fmla="*/ 1450127 w 2207587"/>
                <a:gd name="connsiteY37" fmla="*/ 1716845 h 2207587"/>
                <a:gd name="connsiteX38" fmla="*/ 1479762 w 2207587"/>
                <a:gd name="connsiteY38" fmla="*/ 1687210 h 2207587"/>
                <a:gd name="connsiteX39" fmla="*/ 1509397 w 2207587"/>
                <a:gd name="connsiteY39" fmla="*/ 1716845 h 2207587"/>
                <a:gd name="connsiteX40" fmla="*/ 1509397 w 2207587"/>
                <a:gd name="connsiteY40" fmla="*/ 2177953 h 2207587"/>
                <a:gd name="connsiteX41" fmla="*/ 1479762 w 2207587"/>
                <a:gd name="connsiteY41" fmla="*/ 2207588 h 2207587"/>
                <a:gd name="connsiteX42" fmla="*/ 2177953 w 2207587"/>
                <a:gd name="connsiteY42" fmla="*/ 1133681 h 2207587"/>
                <a:gd name="connsiteX43" fmla="*/ 1716845 w 2207587"/>
                <a:gd name="connsiteY43" fmla="*/ 1133681 h 2207587"/>
                <a:gd name="connsiteX44" fmla="*/ 1687210 w 2207587"/>
                <a:gd name="connsiteY44" fmla="*/ 1104045 h 2207587"/>
                <a:gd name="connsiteX45" fmla="*/ 1716845 w 2207587"/>
                <a:gd name="connsiteY45" fmla="*/ 1074410 h 2207587"/>
                <a:gd name="connsiteX46" fmla="*/ 2177953 w 2207587"/>
                <a:gd name="connsiteY46" fmla="*/ 1074410 h 2207587"/>
                <a:gd name="connsiteX47" fmla="*/ 2207588 w 2207587"/>
                <a:gd name="connsiteY47" fmla="*/ 1104045 h 2207587"/>
                <a:gd name="connsiteX48" fmla="*/ 2177953 w 2207587"/>
                <a:gd name="connsiteY48" fmla="*/ 1133681 h 2207587"/>
                <a:gd name="connsiteX49" fmla="*/ 2177953 w 2207587"/>
                <a:gd name="connsiteY49" fmla="*/ 757461 h 2207587"/>
                <a:gd name="connsiteX50" fmla="*/ 1716845 w 2207587"/>
                <a:gd name="connsiteY50" fmla="*/ 757461 h 2207587"/>
                <a:gd name="connsiteX51" fmla="*/ 1687210 w 2207587"/>
                <a:gd name="connsiteY51" fmla="*/ 727826 h 2207587"/>
                <a:gd name="connsiteX52" fmla="*/ 1716845 w 2207587"/>
                <a:gd name="connsiteY52" fmla="*/ 698190 h 2207587"/>
                <a:gd name="connsiteX53" fmla="*/ 2177953 w 2207587"/>
                <a:gd name="connsiteY53" fmla="*/ 698190 h 2207587"/>
                <a:gd name="connsiteX54" fmla="*/ 2207588 w 2207587"/>
                <a:gd name="connsiteY54" fmla="*/ 727826 h 2207587"/>
                <a:gd name="connsiteX55" fmla="*/ 2177953 w 2207587"/>
                <a:gd name="connsiteY55" fmla="*/ 757461 h 2207587"/>
                <a:gd name="connsiteX56" fmla="*/ 2177953 w 2207587"/>
                <a:gd name="connsiteY56" fmla="*/ 1509900 h 2207587"/>
                <a:gd name="connsiteX57" fmla="*/ 1716845 w 2207587"/>
                <a:gd name="connsiteY57" fmla="*/ 1509900 h 2207587"/>
                <a:gd name="connsiteX58" fmla="*/ 1687210 w 2207587"/>
                <a:gd name="connsiteY58" fmla="*/ 1480264 h 2207587"/>
                <a:gd name="connsiteX59" fmla="*/ 1716845 w 2207587"/>
                <a:gd name="connsiteY59" fmla="*/ 1450629 h 2207587"/>
                <a:gd name="connsiteX60" fmla="*/ 2177953 w 2207587"/>
                <a:gd name="connsiteY60" fmla="*/ 1450629 h 2207587"/>
                <a:gd name="connsiteX61" fmla="*/ 2207588 w 2207587"/>
                <a:gd name="connsiteY61" fmla="*/ 1480264 h 2207587"/>
                <a:gd name="connsiteX62" fmla="*/ 2177953 w 2207587"/>
                <a:gd name="connsiteY62" fmla="*/ 1509900 h 2207587"/>
                <a:gd name="connsiteX63" fmla="*/ 490743 w 2207587"/>
                <a:gd name="connsiteY63" fmla="*/ 1133681 h 2207587"/>
                <a:gd name="connsiteX64" fmla="*/ 29635 w 2207587"/>
                <a:gd name="connsiteY64" fmla="*/ 1133681 h 2207587"/>
                <a:gd name="connsiteX65" fmla="*/ 0 w 2207587"/>
                <a:gd name="connsiteY65" fmla="*/ 1104045 h 2207587"/>
                <a:gd name="connsiteX66" fmla="*/ 29635 w 2207587"/>
                <a:gd name="connsiteY66" fmla="*/ 1074410 h 2207587"/>
                <a:gd name="connsiteX67" fmla="*/ 490743 w 2207587"/>
                <a:gd name="connsiteY67" fmla="*/ 1074410 h 2207587"/>
                <a:gd name="connsiteX68" fmla="*/ 520378 w 2207587"/>
                <a:gd name="connsiteY68" fmla="*/ 1104045 h 2207587"/>
                <a:gd name="connsiteX69" fmla="*/ 490743 w 2207587"/>
                <a:gd name="connsiteY69" fmla="*/ 1133681 h 2207587"/>
                <a:gd name="connsiteX70" fmla="*/ 490743 w 2207587"/>
                <a:gd name="connsiteY70" fmla="*/ 756959 h 2207587"/>
                <a:gd name="connsiteX71" fmla="*/ 29635 w 2207587"/>
                <a:gd name="connsiteY71" fmla="*/ 756959 h 2207587"/>
                <a:gd name="connsiteX72" fmla="*/ 0 w 2207587"/>
                <a:gd name="connsiteY72" fmla="*/ 727324 h 2207587"/>
                <a:gd name="connsiteX73" fmla="*/ 29635 w 2207587"/>
                <a:gd name="connsiteY73" fmla="*/ 697688 h 2207587"/>
                <a:gd name="connsiteX74" fmla="*/ 490743 w 2207587"/>
                <a:gd name="connsiteY74" fmla="*/ 697688 h 2207587"/>
                <a:gd name="connsiteX75" fmla="*/ 520378 w 2207587"/>
                <a:gd name="connsiteY75" fmla="*/ 727324 h 2207587"/>
                <a:gd name="connsiteX76" fmla="*/ 490743 w 2207587"/>
                <a:gd name="connsiteY76" fmla="*/ 756959 h 2207587"/>
                <a:gd name="connsiteX77" fmla="*/ 490743 w 2207587"/>
                <a:gd name="connsiteY77" fmla="*/ 1509900 h 2207587"/>
                <a:gd name="connsiteX78" fmla="*/ 29635 w 2207587"/>
                <a:gd name="connsiteY78" fmla="*/ 1509900 h 2207587"/>
                <a:gd name="connsiteX79" fmla="*/ 0 w 2207587"/>
                <a:gd name="connsiteY79" fmla="*/ 1480264 h 2207587"/>
                <a:gd name="connsiteX80" fmla="*/ 29635 w 2207587"/>
                <a:gd name="connsiteY80" fmla="*/ 1450629 h 2207587"/>
                <a:gd name="connsiteX81" fmla="*/ 490743 w 2207587"/>
                <a:gd name="connsiteY81" fmla="*/ 1450629 h 2207587"/>
                <a:gd name="connsiteX82" fmla="*/ 520378 w 2207587"/>
                <a:gd name="connsiteY82" fmla="*/ 1480264 h 2207587"/>
                <a:gd name="connsiteX83" fmla="*/ 490743 w 2207587"/>
                <a:gd name="connsiteY83" fmla="*/ 1509900 h 220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2207587" h="2207587">
                  <a:moveTo>
                    <a:pt x="1103543" y="520378"/>
                  </a:moveTo>
                  <a:cubicBezTo>
                    <a:pt x="1087469" y="520378"/>
                    <a:pt x="1073907" y="507318"/>
                    <a:pt x="1073907" y="490743"/>
                  </a:cubicBezTo>
                  <a:lnTo>
                    <a:pt x="1073907" y="29635"/>
                  </a:lnTo>
                  <a:cubicBezTo>
                    <a:pt x="1073907" y="13562"/>
                    <a:pt x="1086967" y="0"/>
                    <a:pt x="1103543" y="0"/>
                  </a:cubicBezTo>
                  <a:cubicBezTo>
                    <a:pt x="1119616" y="0"/>
                    <a:pt x="1133178" y="13060"/>
                    <a:pt x="1133178" y="29635"/>
                  </a:cubicBezTo>
                  <a:lnTo>
                    <a:pt x="1133178" y="490743"/>
                  </a:lnTo>
                  <a:cubicBezTo>
                    <a:pt x="1133178" y="507318"/>
                    <a:pt x="1119616" y="520378"/>
                    <a:pt x="1103543" y="520378"/>
                  </a:cubicBezTo>
                  <a:close/>
                  <a:moveTo>
                    <a:pt x="727324" y="520378"/>
                  </a:moveTo>
                  <a:cubicBezTo>
                    <a:pt x="711250" y="520378"/>
                    <a:pt x="697688" y="507318"/>
                    <a:pt x="697688" y="490743"/>
                  </a:cubicBezTo>
                  <a:lnTo>
                    <a:pt x="697688" y="29635"/>
                  </a:lnTo>
                  <a:cubicBezTo>
                    <a:pt x="697688" y="13562"/>
                    <a:pt x="710748" y="0"/>
                    <a:pt x="727324" y="0"/>
                  </a:cubicBezTo>
                  <a:cubicBezTo>
                    <a:pt x="743397" y="0"/>
                    <a:pt x="756959" y="13060"/>
                    <a:pt x="756959" y="29635"/>
                  </a:cubicBezTo>
                  <a:lnTo>
                    <a:pt x="756959" y="490743"/>
                  </a:lnTo>
                  <a:cubicBezTo>
                    <a:pt x="756457" y="507318"/>
                    <a:pt x="743397" y="520378"/>
                    <a:pt x="727324" y="520378"/>
                  </a:cubicBezTo>
                  <a:close/>
                  <a:moveTo>
                    <a:pt x="1479762" y="520378"/>
                  </a:moveTo>
                  <a:cubicBezTo>
                    <a:pt x="1463689" y="520378"/>
                    <a:pt x="1450127" y="507318"/>
                    <a:pt x="1450127" y="490743"/>
                  </a:cubicBezTo>
                  <a:lnTo>
                    <a:pt x="1450127" y="29635"/>
                  </a:lnTo>
                  <a:cubicBezTo>
                    <a:pt x="1450127" y="13562"/>
                    <a:pt x="1463186" y="0"/>
                    <a:pt x="1479762" y="0"/>
                  </a:cubicBezTo>
                  <a:cubicBezTo>
                    <a:pt x="1495836" y="0"/>
                    <a:pt x="1509397" y="13060"/>
                    <a:pt x="1509397" y="29635"/>
                  </a:cubicBezTo>
                  <a:lnTo>
                    <a:pt x="1509397" y="490743"/>
                  </a:lnTo>
                  <a:cubicBezTo>
                    <a:pt x="1509397" y="507318"/>
                    <a:pt x="1496338" y="520378"/>
                    <a:pt x="1479762" y="520378"/>
                  </a:cubicBezTo>
                  <a:close/>
                  <a:moveTo>
                    <a:pt x="1103543" y="2207588"/>
                  </a:moveTo>
                  <a:cubicBezTo>
                    <a:pt x="1087469" y="2207588"/>
                    <a:pt x="1073907" y="2194528"/>
                    <a:pt x="1073907" y="2177953"/>
                  </a:cubicBezTo>
                  <a:lnTo>
                    <a:pt x="1073907" y="1716845"/>
                  </a:lnTo>
                  <a:cubicBezTo>
                    <a:pt x="1073907" y="1700772"/>
                    <a:pt x="1086967" y="1687210"/>
                    <a:pt x="1103543" y="1687210"/>
                  </a:cubicBezTo>
                  <a:cubicBezTo>
                    <a:pt x="1119616" y="1687210"/>
                    <a:pt x="1133178" y="1700270"/>
                    <a:pt x="1133178" y="1716845"/>
                  </a:cubicBezTo>
                  <a:lnTo>
                    <a:pt x="1133178" y="2177953"/>
                  </a:lnTo>
                  <a:cubicBezTo>
                    <a:pt x="1133178" y="2194528"/>
                    <a:pt x="1119616" y="2207588"/>
                    <a:pt x="1103543" y="2207588"/>
                  </a:cubicBezTo>
                  <a:close/>
                  <a:moveTo>
                    <a:pt x="727324" y="2207588"/>
                  </a:moveTo>
                  <a:cubicBezTo>
                    <a:pt x="711250" y="2207588"/>
                    <a:pt x="697688" y="2194528"/>
                    <a:pt x="697688" y="2177953"/>
                  </a:cubicBezTo>
                  <a:lnTo>
                    <a:pt x="697688" y="1716845"/>
                  </a:lnTo>
                  <a:cubicBezTo>
                    <a:pt x="697688" y="1700772"/>
                    <a:pt x="710748" y="1687210"/>
                    <a:pt x="727324" y="1687210"/>
                  </a:cubicBezTo>
                  <a:cubicBezTo>
                    <a:pt x="743397" y="1687210"/>
                    <a:pt x="756959" y="1700270"/>
                    <a:pt x="756959" y="1716845"/>
                  </a:cubicBezTo>
                  <a:lnTo>
                    <a:pt x="756959" y="2177953"/>
                  </a:lnTo>
                  <a:cubicBezTo>
                    <a:pt x="756457" y="2194528"/>
                    <a:pt x="743397" y="2207588"/>
                    <a:pt x="727324" y="2207588"/>
                  </a:cubicBezTo>
                  <a:close/>
                  <a:moveTo>
                    <a:pt x="1479762" y="2207588"/>
                  </a:moveTo>
                  <a:cubicBezTo>
                    <a:pt x="1463689" y="2207588"/>
                    <a:pt x="1450127" y="2194528"/>
                    <a:pt x="1450127" y="2177953"/>
                  </a:cubicBezTo>
                  <a:lnTo>
                    <a:pt x="1450127" y="1716845"/>
                  </a:lnTo>
                  <a:cubicBezTo>
                    <a:pt x="1450127" y="1700772"/>
                    <a:pt x="1463186" y="1687210"/>
                    <a:pt x="1479762" y="1687210"/>
                  </a:cubicBezTo>
                  <a:cubicBezTo>
                    <a:pt x="1495836" y="1687210"/>
                    <a:pt x="1509397" y="1700270"/>
                    <a:pt x="1509397" y="1716845"/>
                  </a:cubicBezTo>
                  <a:lnTo>
                    <a:pt x="1509397" y="2177953"/>
                  </a:lnTo>
                  <a:cubicBezTo>
                    <a:pt x="1509397" y="2194528"/>
                    <a:pt x="1495836" y="2207588"/>
                    <a:pt x="1479762" y="2207588"/>
                  </a:cubicBezTo>
                  <a:close/>
                  <a:moveTo>
                    <a:pt x="2177953" y="1133681"/>
                  </a:moveTo>
                  <a:lnTo>
                    <a:pt x="1716845" y="1133681"/>
                  </a:lnTo>
                  <a:cubicBezTo>
                    <a:pt x="1700772" y="1133681"/>
                    <a:pt x="1687210" y="1120621"/>
                    <a:pt x="1687210" y="1104045"/>
                  </a:cubicBezTo>
                  <a:cubicBezTo>
                    <a:pt x="1687210" y="1087972"/>
                    <a:pt x="1700270" y="1074410"/>
                    <a:pt x="1716845" y="1074410"/>
                  </a:cubicBezTo>
                  <a:lnTo>
                    <a:pt x="2177953" y="1074410"/>
                  </a:lnTo>
                  <a:cubicBezTo>
                    <a:pt x="2194026" y="1074410"/>
                    <a:pt x="2207588" y="1087469"/>
                    <a:pt x="2207588" y="1104045"/>
                  </a:cubicBezTo>
                  <a:cubicBezTo>
                    <a:pt x="2207086" y="1120119"/>
                    <a:pt x="2194026" y="1133681"/>
                    <a:pt x="2177953" y="1133681"/>
                  </a:cubicBezTo>
                  <a:close/>
                  <a:moveTo>
                    <a:pt x="2177953" y="757461"/>
                  </a:moveTo>
                  <a:lnTo>
                    <a:pt x="1716845" y="757461"/>
                  </a:lnTo>
                  <a:cubicBezTo>
                    <a:pt x="1700772" y="757461"/>
                    <a:pt x="1687210" y="744402"/>
                    <a:pt x="1687210" y="727826"/>
                  </a:cubicBezTo>
                  <a:cubicBezTo>
                    <a:pt x="1687210" y="711752"/>
                    <a:pt x="1700270" y="698190"/>
                    <a:pt x="1716845" y="698190"/>
                  </a:cubicBezTo>
                  <a:lnTo>
                    <a:pt x="2177953" y="698190"/>
                  </a:lnTo>
                  <a:cubicBezTo>
                    <a:pt x="2194026" y="698190"/>
                    <a:pt x="2207588" y="711250"/>
                    <a:pt x="2207588" y="727826"/>
                  </a:cubicBezTo>
                  <a:cubicBezTo>
                    <a:pt x="2207086" y="743899"/>
                    <a:pt x="2194026" y="757461"/>
                    <a:pt x="2177953" y="757461"/>
                  </a:cubicBezTo>
                  <a:close/>
                  <a:moveTo>
                    <a:pt x="2177953" y="1509900"/>
                  </a:moveTo>
                  <a:lnTo>
                    <a:pt x="1716845" y="1509900"/>
                  </a:lnTo>
                  <a:cubicBezTo>
                    <a:pt x="1700772" y="1509900"/>
                    <a:pt x="1687210" y="1496840"/>
                    <a:pt x="1687210" y="1480264"/>
                  </a:cubicBezTo>
                  <a:cubicBezTo>
                    <a:pt x="1687210" y="1464191"/>
                    <a:pt x="1700270" y="1450629"/>
                    <a:pt x="1716845" y="1450629"/>
                  </a:cubicBezTo>
                  <a:lnTo>
                    <a:pt x="2177953" y="1450629"/>
                  </a:lnTo>
                  <a:cubicBezTo>
                    <a:pt x="2194026" y="1450629"/>
                    <a:pt x="2207588" y="1463689"/>
                    <a:pt x="2207588" y="1480264"/>
                  </a:cubicBezTo>
                  <a:cubicBezTo>
                    <a:pt x="2207086" y="1496840"/>
                    <a:pt x="2194026" y="1509900"/>
                    <a:pt x="2177953" y="1509900"/>
                  </a:cubicBezTo>
                  <a:close/>
                  <a:moveTo>
                    <a:pt x="490743" y="1133681"/>
                  </a:moveTo>
                  <a:lnTo>
                    <a:pt x="29635" y="1133681"/>
                  </a:lnTo>
                  <a:cubicBezTo>
                    <a:pt x="13562" y="1133681"/>
                    <a:pt x="0" y="1120621"/>
                    <a:pt x="0" y="1104045"/>
                  </a:cubicBezTo>
                  <a:cubicBezTo>
                    <a:pt x="0" y="1087972"/>
                    <a:pt x="13060" y="1074410"/>
                    <a:pt x="29635" y="1074410"/>
                  </a:cubicBezTo>
                  <a:lnTo>
                    <a:pt x="490743" y="1074410"/>
                  </a:lnTo>
                  <a:cubicBezTo>
                    <a:pt x="506816" y="1074410"/>
                    <a:pt x="520378" y="1087469"/>
                    <a:pt x="520378" y="1104045"/>
                  </a:cubicBezTo>
                  <a:cubicBezTo>
                    <a:pt x="519876" y="1120119"/>
                    <a:pt x="506816" y="1133681"/>
                    <a:pt x="490743" y="1133681"/>
                  </a:cubicBezTo>
                  <a:close/>
                  <a:moveTo>
                    <a:pt x="490743" y="756959"/>
                  </a:moveTo>
                  <a:lnTo>
                    <a:pt x="29635" y="756959"/>
                  </a:lnTo>
                  <a:cubicBezTo>
                    <a:pt x="13562" y="756959"/>
                    <a:pt x="0" y="743899"/>
                    <a:pt x="0" y="727324"/>
                  </a:cubicBezTo>
                  <a:cubicBezTo>
                    <a:pt x="0" y="711250"/>
                    <a:pt x="13060" y="697688"/>
                    <a:pt x="29635" y="697688"/>
                  </a:cubicBezTo>
                  <a:lnTo>
                    <a:pt x="490743" y="697688"/>
                  </a:lnTo>
                  <a:cubicBezTo>
                    <a:pt x="506816" y="697688"/>
                    <a:pt x="520378" y="710748"/>
                    <a:pt x="520378" y="727324"/>
                  </a:cubicBezTo>
                  <a:cubicBezTo>
                    <a:pt x="519876" y="743899"/>
                    <a:pt x="506816" y="756959"/>
                    <a:pt x="490743" y="756959"/>
                  </a:cubicBezTo>
                  <a:close/>
                  <a:moveTo>
                    <a:pt x="490743" y="1509900"/>
                  </a:moveTo>
                  <a:lnTo>
                    <a:pt x="29635" y="1509900"/>
                  </a:lnTo>
                  <a:cubicBezTo>
                    <a:pt x="13562" y="1509900"/>
                    <a:pt x="0" y="1496840"/>
                    <a:pt x="0" y="1480264"/>
                  </a:cubicBezTo>
                  <a:cubicBezTo>
                    <a:pt x="0" y="1464191"/>
                    <a:pt x="13060" y="1450629"/>
                    <a:pt x="29635" y="1450629"/>
                  </a:cubicBezTo>
                  <a:lnTo>
                    <a:pt x="490743" y="1450629"/>
                  </a:lnTo>
                  <a:cubicBezTo>
                    <a:pt x="506816" y="1450629"/>
                    <a:pt x="520378" y="1463689"/>
                    <a:pt x="520378" y="1480264"/>
                  </a:cubicBezTo>
                  <a:cubicBezTo>
                    <a:pt x="519876" y="1496840"/>
                    <a:pt x="506816" y="1509900"/>
                    <a:pt x="490743" y="1509900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9023243" y="4467692"/>
              <a:ext cx="193885" cy="193886"/>
            </a:xfrm>
            <a:custGeom>
              <a:avLst/>
              <a:gdLst>
                <a:gd name="connsiteX0" fmla="*/ 193886 w 193885"/>
                <a:gd name="connsiteY0" fmla="*/ 96943 h 193886"/>
                <a:gd name="connsiteX1" fmla="*/ 96943 w 193885"/>
                <a:gd name="connsiteY1" fmla="*/ 0 h 193886"/>
                <a:gd name="connsiteX2" fmla="*/ 0 w 193885"/>
                <a:gd name="connsiteY2" fmla="*/ 96943 h 193886"/>
                <a:gd name="connsiteX3" fmla="*/ 96943 w 193885"/>
                <a:gd name="connsiteY3" fmla="*/ 193886 h 193886"/>
                <a:gd name="connsiteX4" fmla="*/ 193886 w 193885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5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8647021" y="4467620"/>
              <a:ext cx="193928" cy="193932"/>
            </a:xfrm>
            <a:custGeom>
              <a:avLst/>
              <a:gdLst>
                <a:gd name="connsiteX0" fmla="*/ 2065 w 193928"/>
                <a:gd name="connsiteY0" fmla="*/ 116765 h 193932"/>
                <a:gd name="connsiteX1" fmla="*/ 116754 w 193928"/>
                <a:gd name="connsiteY1" fmla="*/ 191873 h 193932"/>
                <a:gd name="connsiteX2" fmla="*/ 191868 w 193928"/>
                <a:gd name="connsiteY2" fmla="*/ 77184 h 193932"/>
                <a:gd name="connsiteX3" fmla="*/ 191865 w 193928"/>
                <a:gd name="connsiteY3" fmla="*/ 77172 h 193932"/>
                <a:gd name="connsiteX4" fmla="*/ 77173 w 193928"/>
                <a:gd name="connsiteY4" fmla="*/ 2061 h 193932"/>
                <a:gd name="connsiteX5" fmla="*/ 2060 w 193928"/>
                <a:gd name="connsiteY5" fmla="*/ 116753 h 193932"/>
                <a:gd name="connsiteX6" fmla="*/ 2065 w 193928"/>
                <a:gd name="connsiteY6" fmla="*/ 116765 h 193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928" h="193932">
                  <a:moveTo>
                    <a:pt x="2065" y="116765"/>
                  </a:moveTo>
                  <a:cubicBezTo>
                    <a:pt x="12993" y="169170"/>
                    <a:pt x="64342" y="202798"/>
                    <a:pt x="116754" y="191873"/>
                  </a:cubicBezTo>
                  <a:cubicBezTo>
                    <a:pt x="169169" y="180949"/>
                    <a:pt x="202797" y="129599"/>
                    <a:pt x="191868" y="77184"/>
                  </a:cubicBezTo>
                  <a:cubicBezTo>
                    <a:pt x="191868" y="77182"/>
                    <a:pt x="191865" y="77177"/>
                    <a:pt x="191865" y="77172"/>
                  </a:cubicBezTo>
                  <a:cubicBezTo>
                    <a:pt x="180935" y="24760"/>
                    <a:pt x="129586" y="-8869"/>
                    <a:pt x="77173" y="2061"/>
                  </a:cubicBezTo>
                  <a:cubicBezTo>
                    <a:pt x="24761" y="12991"/>
                    <a:pt x="-8867" y="64338"/>
                    <a:pt x="2060" y="116753"/>
                  </a:cubicBezTo>
                  <a:cubicBezTo>
                    <a:pt x="2063" y="116755"/>
                    <a:pt x="2063" y="116760"/>
                    <a:pt x="2065" y="116765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9399463" y="4467692"/>
              <a:ext cx="193886" cy="193886"/>
            </a:xfrm>
            <a:custGeom>
              <a:avLst/>
              <a:gdLst>
                <a:gd name="connsiteX0" fmla="*/ 193886 w 193886"/>
                <a:gd name="connsiteY0" fmla="*/ 96943 h 193886"/>
                <a:gd name="connsiteX1" fmla="*/ 96943 w 193886"/>
                <a:gd name="connsiteY1" fmla="*/ 0 h 193886"/>
                <a:gd name="connsiteX2" fmla="*/ 0 w 193886"/>
                <a:gd name="connsiteY2" fmla="*/ 96943 h 193886"/>
                <a:gd name="connsiteX3" fmla="*/ 96943 w 193886"/>
                <a:gd name="connsiteY3" fmla="*/ 193886 h 193886"/>
                <a:gd name="connsiteX4" fmla="*/ 193886 w 193886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6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8617389" y="4438057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629376 w 1005595"/>
                <a:gd name="connsiteY4" fmla="*/ 126578 h 253156"/>
                <a:gd name="connsiteX5" fmla="*/ 502798 w 1005595"/>
                <a:gd name="connsiteY5" fmla="*/ 253157 h 253156"/>
                <a:gd name="connsiteX6" fmla="*/ 502798 w 1005595"/>
                <a:gd name="connsiteY6" fmla="*/ 58768 h 253156"/>
                <a:gd name="connsiteX7" fmla="*/ 455080 w 1005595"/>
                <a:gd name="connsiteY7" fmla="*/ 78358 h 253156"/>
                <a:gd name="connsiteX8" fmla="*/ 435490 w 1005595"/>
                <a:gd name="connsiteY8" fmla="*/ 126076 h 253156"/>
                <a:gd name="connsiteX9" fmla="*/ 503300 w 1005595"/>
                <a:gd name="connsiteY9" fmla="*/ 193886 h 253156"/>
                <a:gd name="connsiteX10" fmla="*/ 571110 w 1005595"/>
                <a:gd name="connsiteY10" fmla="*/ 126076 h 253156"/>
                <a:gd name="connsiteX11" fmla="*/ 502798 w 1005595"/>
                <a:gd name="connsiteY11" fmla="*/ 58768 h 253156"/>
                <a:gd name="connsiteX12" fmla="*/ 126578 w 1005595"/>
                <a:gd name="connsiteY12" fmla="*/ 253157 h 253156"/>
                <a:gd name="connsiteX13" fmla="*/ 0 w 1005595"/>
                <a:gd name="connsiteY13" fmla="*/ 126578 h 253156"/>
                <a:gd name="connsiteX14" fmla="*/ 126578 w 1005595"/>
                <a:gd name="connsiteY14" fmla="*/ 0 h 253156"/>
                <a:gd name="connsiteX15" fmla="*/ 253157 w 1005595"/>
                <a:gd name="connsiteY15" fmla="*/ 126578 h 253156"/>
                <a:gd name="connsiteX16" fmla="*/ 215987 w 1005595"/>
                <a:gd name="connsiteY16" fmla="*/ 215987 h 253156"/>
                <a:gd name="connsiteX17" fmla="*/ 126578 w 1005595"/>
                <a:gd name="connsiteY17" fmla="*/ 253157 h 253156"/>
                <a:gd name="connsiteX18" fmla="*/ 126578 w 1005595"/>
                <a:gd name="connsiteY18" fmla="*/ 58768 h 253156"/>
                <a:gd name="connsiteX19" fmla="*/ 58769 w 1005595"/>
                <a:gd name="connsiteY19" fmla="*/ 126578 h 253156"/>
                <a:gd name="connsiteX20" fmla="*/ 126578 w 1005595"/>
                <a:gd name="connsiteY20" fmla="*/ 194388 h 253156"/>
                <a:gd name="connsiteX21" fmla="*/ 174297 w 1005595"/>
                <a:gd name="connsiteY21" fmla="*/ 174799 h 253156"/>
                <a:gd name="connsiteX22" fmla="*/ 193886 w 1005595"/>
                <a:gd name="connsiteY22" fmla="*/ 127081 h 253156"/>
                <a:gd name="connsiteX23" fmla="*/ 223521 w 1005595"/>
                <a:gd name="connsiteY23" fmla="*/ 127081 h 253156"/>
                <a:gd name="connsiteX24" fmla="*/ 193886 w 1005595"/>
                <a:gd name="connsiteY24" fmla="*/ 127081 h 253156"/>
                <a:gd name="connsiteX25" fmla="*/ 126578 w 1005595"/>
                <a:gd name="connsiteY25" fmla="*/ 58768 h 253156"/>
                <a:gd name="connsiteX26" fmla="*/ 879017 w 1005595"/>
                <a:gd name="connsiteY26" fmla="*/ 253157 h 253156"/>
                <a:gd name="connsiteX27" fmla="*/ 789608 w 1005595"/>
                <a:gd name="connsiteY27" fmla="*/ 215987 h 253156"/>
                <a:gd name="connsiteX28" fmla="*/ 752439 w 1005595"/>
                <a:gd name="connsiteY28" fmla="*/ 126578 h 253156"/>
                <a:gd name="connsiteX29" fmla="*/ 789608 w 1005595"/>
                <a:gd name="connsiteY29" fmla="*/ 37170 h 253156"/>
                <a:gd name="connsiteX30" fmla="*/ 879017 w 1005595"/>
                <a:gd name="connsiteY30" fmla="*/ 0 h 253156"/>
                <a:gd name="connsiteX31" fmla="*/ 968425 w 1005595"/>
                <a:gd name="connsiteY31" fmla="*/ 37170 h 253156"/>
                <a:gd name="connsiteX32" fmla="*/ 1005595 w 1005595"/>
                <a:gd name="connsiteY32" fmla="*/ 126578 h 253156"/>
                <a:gd name="connsiteX33" fmla="*/ 968425 w 1005595"/>
                <a:gd name="connsiteY33" fmla="*/ 215987 h 253156"/>
                <a:gd name="connsiteX34" fmla="*/ 879017 w 1005595"/>
                <a:gd name="connsiteY34" fmla="*/ 253157 h 253156"/>
                <a:gd name="connsiteX35" fmla="*/ 879017 w 1005595"/>
                <a:gd name="connsiteY35" fmla="*/ 58768 h 253156"/>
                <a:gd name="connsiteX36" fmla="*/ 831299 w 1005595"/>
                <a:gd name="connsiteY36" fmla="*/ 78358 h 253156"/>
                <a:gd name="connsiteX37" fmla="*/ 811709 w 1005595"/>
                <a:gd name="connsiteY37" fmla="*/ 126076 h 253156"/>
                <a:gd name="connsiteX38" fmla="*/ 831299 w 1005595"/>
                <a:gd name="connsiteY38" fmla="*/ 173794 h 253156"/>
                <a:gd name="connsiteX39" fmla="*/ 879017 w 1005595"/>
                <a:gd name="connsiteY39" fmla="*/ 193384 h 253156"/>
                <a:gd name="connsiteX40" fmla="*/ 926735 w 1005595"/>
                <a:gd name="connsiteY40" fmla="*/ 173794 h 253156"/>
                <a:gd name="connsiteX41" fmla="*/ 946324 w 1005595"/>
                <a:gd name="connsiteY41" fmla="*/ 126076 h 253156"/>
                <a:gd name="connsiteX42" fmla="*/ 926735 w 1005595"/>
                <a:gd name="connsiteY42" fmla="*/ 78358 h 253156"/>
                <a:gd name="connsiteX43" fmla="*/ 879017 w 1005595"/>
                <a:gd name="connsiteY43" fmla="*/ 58768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8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72617" y="0"/>
                    <a:pt x="629376" y="56759"/>
                    <a:pt x="629376" y="126578"/>
                  </a:cubicBezTo>
                  <a:cubicBezTo>
                    <a:pt x="629376" y="196398"/>
                    <a:pt x="572617" y="253157"/>
                    <a:pt x="502798" y="253157"/>
                  </a:cubicBezTo>
                  <a:close/>
                  <a:moveTo>
                    <a:pt x="502798" y="58768"/>
                  </a:moveTo>
                  <a:cubicBezTo>
                    <a:pt x="484715" y="58768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40470" y="193886"/>
                    <a:pt x="571110" y="163748"/>
                    <a:pt x="571110" y="126076"/>
                  </a:cubicBezTo>
                  <a:cubicBezTo>
                    <a:pt x="570608" y="89409"/>
                    <a:pt x="539967" y="58768"/>
                    <a:pt x="502798" y="5876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56759"/>
                    <a:pt x="56759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60232"/>
                    <a:pt x="240097" y="192379"/>
                    <a:pt x="215987" y="215987"/>
                  </a:cubicBezTo>
                  <a:cubicBezTo>
                    <a:pt x="191877" y="240097"/>
                    <a:pt x="160232" y="253157"/>
                    <a:pt x="126578" y="253157"/>
                  </a:cubicBezTo>
                  <a:close/>
                  <a:moveTo>
                    <a:pt x="126578" y="58768"/>
                  </a:moveTo>
                  <a:cubicBezTo>
                    <a:pt x="89409" y="58768"/>
                    <a:pt x="58769" y="88906"/>
                    <a:pt x="58769" y="126578"/>
                  </a:cubicBezTo>
                  <a:cubicBezTo>
                    <a:pt x="58769" y="163748"/>
                    <a:pt x="88906" y="194388"/>
                    <a:pt x="126578" y="194388"/>
                  </a:cubicBezTo>
                  <a:cubicBezTo>
                    <a:pt x="144661" y="194388"/>
                    <a:pt x="161739" y="187356"/>
                    <a:pt x="174297" y="174799"/>
                  </a:cubicBezTo>
                  <a:cubicBezTo>
                    <a:pt x="186854" y="162241"/>
                    <a:pt x="193886" y="145163"/>
                    <a:pt x="193886" y="127081"/>
                  </a:cubicBezTo>
                  <a:lnTo>
                    <a:pt x="223521" y="127081"/>
                  </a:lnTo>
                  <a:lnTo>
                    <a:pt x="193886" y="127081"/>
                  </a:lnTo>
                  <a:cubicBezTo>
                    <a:pt x="193886" y="89409"/>
                    <a:pt x="163748" y="58768"/>
                    <a:pt x="126578" y="58768"/>
                  </a:cubicBezTo>
                  <a:close/>
                  <a:moveTo>
                    <a:pt x="879017" y="253157"/>
                  </a:moveTo>
                  <a:cubicBezTo>
                    <a:pt x="845363" y="253157"/>
                    <a:pt x="813216" y="240097"/>
                    <a:pt x="789608" y="215987"/>
                  </a:cubicBezTo>
                  <a:cubicBezTo>
                    <a:pt x="765498" y="191877"/>
                    <a:pt x="752439" y="160232"/>
                    <a:pt x="752439" y="126578"/>
                  </a:cubicBezTo>
                  <a:cubicBezTo>
                    <a:pt x="752439" y="92925"/>
                    <a:pt x="765498" y="60778"/>
                    <a:pt x="789608" y="37170"/>
                  </a:cubicBezTo>
                  <a:cubicBezTo>
                    <a:pt x="813718" y="13060"/>
                    <a:pt x="845363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2671" y="253157"/>
                    <a:pt x="879017" y="253157"/>
                  </a:cubicBezTo>
                  <a:close/>
                  <a:moveTo>
                    <a:pt x="879017" y="58768"/>
                  </a:moveTo>
                  <a:cubicBezTo>
                    <a:pt x="860934" y="58768"/>
                    <a:pt x="843856" y="65801"/>
                    <a:pt x="831299" y="78358"/>
                  </a:cubicBezTo>
                  <a:cubicBezTo>
                    <a:pt x="818741" y="90915"/>
                    <a:pt x="811709" y="107993"/>
                    <a:pt x="811709" y="126076"/>
                  </a:cubicBezTo>
                  <a:cubicBezTo>
                    <a:pt x="811709" y="144159"/>
                    <a:pt x="818741" y="161237"/>
                    <a:pt x="831299" y="173794"/>
                  </a:cubicBezTo>
                  <a:cubicBezTo>
                    <a:pt x="843856" y="186352"/>
                    <a:pt x="860934" y="193384"/>
                    <a:pt x="879017" y="193384"/>
                  </a:cubicBezTo>
                  <a:cubicBezTo>
                    <a:pt x="897099" y="193384"/>
                    <a:pt x="914178" y="186352"/>
                    <a:pt x="926735" y="173794"/>
                  </a:cubicBezTo>
                  <a:cubicBezTo>
                    <a:pt x="939292" y="161237"/>
                    <a:pt x="946324" y="144159"/>
                    <a:pt x="946324" y="126076"/>
                  </a:cubicBezTo>
                  <a:cubicBezTo>
                    <a:pt x="946324" y="107993"/>
                    <a:pt x="939292" y="90915"/>
                    <a:pt x="926735" y="78358"/>
                  </a:cubicBezTo>
                  <a:cubicBezTo>
                    <a:pt x="914178" y="65801"/>
                    <a:pt x="897099" y="58768"/>
                    <a:pt x="879017" y="58768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8647024" y="2149097"/>
              <a:ext cx="946826" cy="193885"/>
            </a:xfrm>
            <a:custGeom>
              <a:avLst/>
              <a:gdLst>
                <a:gd name="connsiteX0" fmla="*/ 570105 w 946826"/>
                <a:gd name="connsiteY0" fmla="*/ 96943 h 193885"/>
                <a:gd name="connsiteX1" fmla="*/ 473162 w 946826"/>
                <a:gd name="connsiteY1" fmla="*/ 193886 h 193885"/>
                <a:gd name="connsiteX2" fmla="*/ 376219 w 946826"/>
                <a:gd name="connsiteY2" fmla="*/ 96943 h 193885"/>
                <a:gd name="connsiteX3" fmla="*/ 473162 w 946826"/>
                <a:gd name="connsiteY3" fmla="*/ 0 h 193885"/>
                <a:gd name="connsiteX4" fmla="*/ 570105 w 946826"/>
                <a:gd name="connsiteY4" fmla="*/ 96943 h 193885"/>
                <a:gd name="connsiteX5" fmla="*/ 193886 w 946826"/>
                <a:gd name="connsiteY5" fmla="*/ 96943 h 193885"/>
                <a:gd name="connsiteX6" fmla="*/ 96943 w 946826"/>
                <a:gd name="connsiteY6" fmla="*/ 193886 h 193885"/>
                <a:gd name="connsiteX7" fmla="*/ 0 w 946826"/>
                <a:gd name="connsiteY7" fmla="*/ 96943 h 193885"/>
                <a:gd name="connsiteX8" fmla="*/ 96943 w 946826"/>
                <a:gd name="connsiteY8" fmla="*/ 0 h 193885"/>
                <a:gd name="connsiteX9" fmla="*/ 193886 w 946826"/>
                <a:gd name="connsiteY9" fmla="*/ 96943 h 193885"/>
                <a:gd name="connsiteX10" fmla="*/ 946827 w 946826"/>
                <a:gd name="connsiteY10" fmla="*/ 96943 h 193885"/>
                <a:gd name="connsiteX11" fmla="*/ 849884 w 946826"/>
                <a:gd name="connsiteY11" fmla="*/ 193886 h 193885"/>
                <a:gd name="connsiteX12" fmla="*/ 752941 w 946826"/>
                <a:gd name="connsiteY12" fmla="*/ 96943 h 193885"/>
                <a:gd name="connsiteX13" fmla="*/ 849884 w 946826"/>
                <a:gd name="connsiteY13" fmla="*/ 0 h 193885"/>
                <a:gd name="connsiteX14" fmla="*/ 946827 w 946826"/>
                <a:gd name="connsiteY14" fmla="*/ 96943 h 19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6826" h="193885">
                  <a:moveTo>
                    <a:pt x="570105" y="96943"/>
                  </a:moveTo>
                  <a:cubicBezTo>
                    <a:pt x="570105" y="150689"/>
                    <a:pt x="526406" y="193886"/>
                    <a:pt x="473162" y="193886"/>
                  </a:cubicBezTo>
                  <a:cubicBezTo>
                    <a:pt x="419417" y="193886"/>
                    <a:pt x="376219" y="150186"/>
                    <a:pt x="376219" y="96943"/>
                  </a:cubicBezTo>
                  <a:cubicBezTo>
                    <a:pt x="376219" y="43197"/>
                    <a:pt x="419919" y="0"/>
                    <a:pt x="473162" y="0"/>
                  </a:cubicBezTo>
                  <a:cubicBezTo>
                    <a:pt x="526908" y="0"/>
                    <a:pt x="570105" y="43197"/>
                    <a:pt x="570105" y="96943"/>
                  </a:cubicBezTo>
                  <a:close/>
                  <a:moveTo>
                    <a:pt x="193886" y="96943"/>
                  </a:moveTo>
                  <a:cubicBezTo>
                    <a:pt x="193886" y="150689"/>
                    <a:pt x="150186" y="193886"/>
                    <a:pt x="96943" y="193886"/>
                  </a:cubicBez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197"/>
                    <a:pt x="193886" y="96943"/>
                  </a:cubicBezTo>
                  <a:close/>
                  <a:moveTo>
                    <a:pt x="946827" y="96943"/>
                  </a:moveTo>
                  <a:cubicBezTo>
                    <a:pt x="946827" y="150689"/>
                    <a:pt x="903127" y="193886"/>
                    <a:pt x="849884" y="193886"/>
                  </a:cubicBezTo>
                  <a:cubicBezTo>
                    <a:pt x="796138" y="193886"/>
                    <a:pt x="752941" y="150186"/>
                    <a:pt x="752941" y="96943"/>
                  </a:cubicBezTo>
                  <a:cubicBezTo>
                    <a:pt x="752941" y="43197"/>
                    <a:pt x="796640" y="0"/>
                    <a:pt x="849884" y="0"/>
                  </a:cubicBezTo>
                  <a:cubicBezTo>
                    <a:pt x="903127" y="0"/>
                    <a:pt x="946827" y="43197"/>
                    <a:pt x="946827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8617389" y="2119462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592206 w 1005595"/>
                <a:gd name="connsiteY4" fmla="*/ 37170 h 253156"/>
                <a:gd name="connsiteX5" fmla="*/ 629376 w 1005595"/>
                <a:gd name="connsiteY5" fmla="*/ 126578 h 253156"/>
                <a:gd name="connsiteX6" fmla="*/ 592206 w 1005595"/>
                <a:gd name="connsiteY6" fmla="*/ 215987 h 253156"/>
                <a:gd name="connsiteX7" fmla="*/ 502798 w 1005595"/>
                <a:gd name="connsiteY7" fmla="*/ 253157 h 253156"/>
                <a:gd name="connsiteX8" fmla="*/ 502798 w 1005595"/>
                <a:gd name="connsiteY8" fmla="*/ 58769 h 253156"/>
                <a:gd name="connsiteX9" fmla="*/ 455080 w 1005595"/>
                <a:gd name="connsiteY9" fmla="*/ 78358 h 253156"/>
                <a:gd name="connsiteX10" fmla="*/ 435490 w 1005595"/>
                <a:gd name="connsiteY10" fmla="*/ 126076 h 253156"/>
                <a:gd name="connsiteX11" fmla="*/ 503300 w 1005595"/>
                <a:gd name="connsiteY11" fmla="*/ 193886 h 253156"/>
                <a:gd name="connsiteX12" fmla="*/ 551018 w 1005595"/>
                <a:gd name="connsiteY12" fmla="*/ 174296 h 253156"/>
                <a:gd name="connsiteX13" fmla="*/ 570608 w 1005595"/>
                <a:gd name="connsiteY13" fmla="*/ 126578 h 253156"/>
                <a:gd name="connsiteX14" fmla="*/ 551018 w 1005595"/>
                <a:gd name="connsiteY14" fmla="*/ 78860 h 253156"/>
                <a:gd name="connsiteX15" fmla="*/ 502798 w 1005595"/>
                <a:gd name="connsiteY15" fmla="*/ 58769 h 253156"/>
                <a:gd name="connsiteX16" fmla="*/ 126578 w 1005595"/>
                <a:gd name="connsiteY16" fmla="*/ 253157 h 253156"/>
                <a:gd name="connsiteX17" fmla="*/ 37170 w 1005595"/>
                <a:gd name="connsiteY17" fmla="*/ 215987 h 253156"/>
                <a:gd name="connsiteX18" fmla="*/ 0 w 1005595"/>
                <a:gd name="connsiteY18" fmla="*/ 126578 h 253156"/>
                <a:gd name="connsiteX19" fmla="*/ 37170 w 1005595"/>
                <a:gd name="connsiteY19" fmla="*/ 37170 h 253156"/>
                <a:gd name="connsiteX20" fmla="*/ 126578 w 1005595"/>
                <a:gd name="connsiteY20" fmla="*/ 0 h 253156"/>
                <a:gd name="connsiteX21" fmla="*/ 253157 w 1005595"/>
                <a:gd name="connsiteY21" fmla="*/ 126578 h 253156"/>
                <a:gd name="connsiteX22" fmla="*/ 126578 w 1005595"/>
                <a:gd name="connsiteY22" fmla="*/ 253157 h 253156"/>
                <a:gd name="connsiteX23" fmla="*/ 126578 w 1005595"/>
                <a:gd name="connsiteY23" fmla="*/ 58769 h 253156"/>
                <a:gd name="connsiteX24" fmla="*/ 78860 w 1005595"/>
                <a:gd name="connsiteY24" fmla="*/ 78358 h 253156"/>
                <a:gd name="connsiteX25" fmla="*/ 59271 w 1005595"/>
                <a:gd name="connsiteY25" fmla="*/ 126076 h 253156"/>
                <a:gd name="connsiteX26" fmla="*/ 78860 w 1005595"/>
                <a:gd name="connsiteY26" fmla="*/ 173794 h 253156"/>
                <a:gd name="connsiteX27" fmla="*/ 126578 w 1005595"/>
                <a:gd name="connsiteY27" fmla="*/ 193384 h 253156"/>
                <a:gd name="connsiteX28" fmla="*/ 194388 w 1005595"/>
                <a:gd name="connsiteY28" fmla="*/ 125574 h 253156"/>
                <a:gd name="connsiteX29" fmla="*/ 126578 w 1005595"/>
                <a:gd name="connsiteY29" fmla="*/ 58769 h 253156"/>
                <a:gd name="connsiteX30" fmla="*/ 879017 w 1005595"/>
                <a:gd name="connsiteY30" fmla="*/ 253157 h 253156"/>
                <a:gd name="connsiteX31" fmla="*/ 752439 w 1005595"/>
                <a:gd name="connsiteY31" fmla="*/ 126578 h 253156"/>
                <a:gd name="connsiteX32" fmla="*/ 879017 w 1005595"/>
                <a:gd name="connsiteY32" fmla="*/ 0 h 253156"/>
                <a:gd name="connsiteX33" fmla="*/ 968425 w 1005595"/>
                <a:gd name="connsiteY33" fmla="*/ 37170 h 253156"/>
                <a:gd name="connsiteX34" fmla="*/ 1005595 w 1005595"/>
                <a:gd name="connsiteY34" fmla="*/ 126578 h 253156"/>
                <a:gd name="connsiteX35" fmla="*/ 968425 w 1005595"/>
                <a:gd name="connsiteY35" fmla="*/ 215987 h 253156"/>
                <a:gd name="connsiteX36" fmla="*/ 879017 w 1005595"/>
                <a:gd name="connsiteY36" fmla="*/ 253157 h 253156"/>
                <a:gd name="connsiteX37" fmla="*/ 879017 w 1005595"/>
                <a:gd name="connsiteY37" fmla="*/ 58769 h 253156"/>
                <a:gd name="connsiteX38" fmla="*/ 811207 w 1005595"/>
                <a:gd name="connsiteY38" fmla="*/ 126578 h 253156"/>
                <a:gd name="connsiteX39" fmla="*/ 879017 w 1005595"/>
                <a:gd name="connsiteY39" fmla="*/ 194388 h 253156"/>
                <a:gd name="connsiteX40" fmla="*/ 926735 w 1005595"/>
                <a:gd name="connsiteY40" fmla="*/ 174799 h 253156"/>
                <a:gd name="connsiteX41" fmla="*/ 946324 w 1005595"/>
                <a:gd name="connsiteY41" fmla="*/ 127081 h 253156"/>
                <a:gd name="connsiteX42" fmla="*/ 926735 w 1005595"/>
                <a:gd name="connsiteY42" fmla="*/ 79363 h 253156"/>
                <a:gd name="connsiteX43" fmla="*/ 879017 w 1005595"/>
                <a:gd name="connsiteY43" fmla="*/ 58769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7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36452" y="0"/>
                    <a:pt x="568598" y="13060"/>
                    <a:pt x="592206" y="37170"/>
                  </a:cubicBezTo>
                  <a:cubicBezTo>
                    <a:pt x="616316" y="61280"/>
                    <a:pt x="629376" y="92925"/>
                    <a:pt x="629376" y="126578"/>
                  </a:cubicBezTo>
                  <a:cubicBezTo>
                    <a:pt x="629376" y="160232"/>
                    <a:pt x="616316" y="192379"/>
                    <a:pt x="592206" y="215987"/>
                  </a:cubicBezTo>
                  <a:cubicBezTo>
                    <a:pt x="568598" y="240097"/>
                    <a:pt x="536452" y="253157"/>
                    <a:pt x="502798" y="253157"/>
                  </a:cubicBezTo>
                  <a:close/>
                  <a:moveTo>
                    <a:pt x="502798" y="58769"/>
                  </a:moveTo>
                  <a:cubicBezTo>
                    <a:pt x="484715" y="58769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21383" y="193886"/>
                    <a:pt x="538461" y="186854"/>
                    <a:pt x="551018" y="174296"/>
                  </a:cubicBezTo>
                  <a:cubicBezTo>
                    <a:pt x="563575" y="161739"/>
                    <a:pt x="570608" y="144661"/>
                    <a:pt x="570608" y="126578"/>
                  </a:cubicBezTo>
                  <a:cubicBezTo>
                    <a:pt x="570608" y="108496"/>
                    <a:pt x="563575" y="91418"/>
                    <a:pt x="551018" y="78860"/>
                  </a:cubicBezTo>
                  <a:cubicBezTo>
                    <a:pt x="537958" y="65801"/>
                    <a:pt x="520880" y="58769"/>
                    <a:pt x="502798" y="58769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0778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7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879017" y="253157"/>
                  </a:moveTo>
                  <a:cubicBezTo>
                    <a:pt x="809198" y="253157"/>
                    <a:pt x="752439" y="196397"/>
                    <a:pt x="752439" y="126578"/>
                  </a:cubicBezTo>
                  <a:cubicBezTo>
                    <a:pt x="752439" y="56759"/>
                    <a:pt x="809198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3173" y="253157"/>
                    <a:pt x="879017" y="253157"/>
                  </a:cubicBezTo>
                  <a:close/>
                  <a:moveTo>
                    <a:pt x="879017" y="58769"/>
                  </a:moveTo>
                  <a:cubicBezTo>
                    <a:pt x="841847" y="58769"/>
                    <a:pt x="811207" y="88906"/>
                    <a:pt x="811207" y="126578"/>
                  </a:cubicBezTo>
                  <a:cubicBezTo>
                    <a:pt x="811207" y="163748"/>
                    <a:pt x="841345" y="194388"/>
                    <a:pt x="879017" y="194388"/>
                  </a:cubicBezTo>
                  <a:cubicBezTo>
                    <a:pt x="897099" y="194388"/>
                    <a:pt x="914178" y="187356"/>
                    <a:pt x="926735" y="174799"/>
                  </a:cubicBezTo>
                  <a:cubicBezTo>
                    <a:pt x="939292" y="162241"/>
                    <a:pt x="946324" y="145163"/>
                    <a:pt x="946324" y="127081"/>
                  </a:cubicBezTo>
                  <a:cubicBezTo>
                    <a:pt x="946324" y="108998"/>
                    <a:pt x="939292" y="91920"/>
                    <a:pt x="926735" y="79363"/>
                  </a:cubicBezTo>
                  <a:cubicBezTo>
                    <a:pt x="914178" y="65801"/>
                    <a:pt x="897099" y="58769"/>
                    <a:pt x="879017" y="58769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10182541" y="2932175"/>
              <a:ext cx="193886" cy="946826"/>
            </a:xfrm>
            <a:custGeom>
              <a:avLst/>
              <a:gdLst>
                <a:gd name="connsiteX0" fmla="*/ 96943 w 193886"/>
                <a:gd name="connsiteY0" fmla="*/ 570105 h 946826"/>
                <a:gd name="connsiteX1" fmla="*/ 0 w 193886"/>
                <a:gd name="connsiteY1" fmla="*/ 473162 h 946826"/>
                <a:gd name="connsiteX2" fmla="*/ 96943 w 193886"/>
                <a:gd name="connsiteY2" fmla="*/ 376219 h 946826"/>
                <a:gd name="connsiteX3" fmla="*/ 193886 w 193886"/>
                <a:gd name="connsiteY3" fmla="*/ 473162 h 946826"/>
                <a:gd name="connsiteX4" fmla="*/ 96943 w 193886"/>
                <a:gd name="connsiteY4" fmla="*/ 570105 h 946826"/>
                <a:gd name="connsiteX5" fmla="*/ 96943 w 193886"/>
                <a:gd name="connsiteY5" fmla="*/ 193886 h 946826"/>
                <a:gd name="connsiteX6" fmla="*/ 0 w 193886"/>
                <a:gd name="connsiteY6" fmla="*/ 96943 h 946826"/>
                <a:gd name="connsiteX7" fmla="*/ 96943 w 193886"/>
                <a:gd name="connsiteY7" fmla="*/ 0 h 946826"/>
                <a:gd name="connsiteX8" fmla="*/ 193886 w 193886"/>
                <a:gd name="connsiteY8" fmla="*/ 96943 h 946826"/>
                <a:gd name="connsiteX9" fmla="*/ 96943 w 193886"/>
                <a:gd name="connsiteY9" fmla="*/ 193886 h 946826"/>
                <a:gd name="connsiteX10" fmla="*/ 96943 w 193886"/>
                <a:gd name="connsiteY10" fmla="*/ 946827 h 946826"/>
                <a:gd name="connsiteX11" fmla="*/ 0 w 193886"/>
                <a:gd name="connsiteY11" fmla="*/ 849884 h 946826"/>
                <a:gd name="connsiteX12" fmla="*/ 96943 w 193886"/>
                <a:gd name="connsiteY12" fmla="*/ 752941 h 946826"/>
                <a:gd name="connsiteX13" fmla="*/ 193886 w 193886"/>
                <a:gd name="connsiteY13" fmla="*/ 849884 h 946826"/>
                <a:gd name="connsiteX14" fmla="*/ 96943 w 193886"/>
                <a:gd name="connsiteY14" fmla="*/ 946827 h 94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6" h="946826">
                  <a:moveTo>
                    <a:pt x="96943" y="570105"/>
                  </a:moveTo>
                  <a:cubicBezTo>
                    <a:pt x="43197" y="570105"/>
                    <a:pt x="0" y="526406"/>
                    <a:pt x="0" y="473162"/>
                  </a:cubicBezTo>
                  <a:cubicBezTo>
                    <a:pt x="0" y="419417"/>
                    <a:pt x="43700" y="376219"/>
                    <a:pt x="96943" y="376219"/>
                  </a:cubicBezTo>
                  <a:cubicBezTo>
                    <a:pt x="150689" y="376219"/>
                    <a:pt x="193886" y="419919"/>
                    <a:pt x="193886" y="473162"/>
                  </a:cubicBezTo>
                  <a:cubicBezTo>
                    <a:pt x="193886" y="526908"/>
                    <a:pt x="150689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700"/>
                    <a:pt x="193886" y="96943"/>
                  </a:cubicBezTo>
                  <a:cubicBezTo>
                    <a:pt x="193886" y="150689"/>
                    <a:pt x="150689" y="193886"/>
                    <a:pt x="96943" y="193886"/>
                  </a:cubicBezTo>
                  <a:close/>
                  <a:moveTo>
                    <a:pt x="96943" y="946827"/>
                  </a:moveTo>
                  <a:cubicBezTo>
                    <a:pt x="43197" y="946827"/>
                    <a:pt x="0" y="903127"/>
                    <a:pt x="0" y="849884"/>
                  </a:cubicBezTo>
                  <a:cubicBezTo>
                    <a:pt x="0" y="796138"/>
                    <a:pt x="43700" y="752941"/>
                    <a:pt x="96943" y="752941"/>
                  </a:cubicBezTo>
                  <a:cubicBezTo>
                    <a:pt x="150689" y="752941"/>
                    <a:pt x="193886" y="796640"/>
                    <a:pt x="193886" y="849884"/>
                  </a:cubicBezTo>
                  <a:cubicBezTo>
                    <a:pt x="193886" y="903127"/>
                    <a:pt x="150689" y="946827"/>
                    <a:pt x="96943" y="946827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10152906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15987 w 253156"/>
                <a:gd name="connsiteY5" fmla="*/ 413389 h 1005595"/>
                <a:gd name="connsiteX6" fmla="*/ 253157 w 253156"/>
                <a:gd name="connsiteY6" fmla="*/ 502798 h 1005595"/>
                <a:gd name="connsiteX7" fmla="*/ 215987 w 253156"/>
                <a:gd name="connsiteY7" fmla="*/ 592206 h 1005595"/>
                <a:gd name="connsiteX8" fmla="*/ 126578 w 253156"/>
                <a:gd name="connsiteY8" fmla="*/ 629376 h 1005595"/>
                <a:gd name="connsiteX9" fmla="*/ 126578 w 253156"/>
                <a:gd name="connsiteY9" fmla="*/ 434988 h 1005595"/>
                <a:gd name="connsiteX10" fmla="*/ 78860 w 253156"/>
                <a:gd name="connsiteY10" fmla="*/ 454577 h 1005595"/>
                <a:gd name="connsiteX11" fmla="*/ 59271 w 253156"/>
                <a:gd name="connsiteY11" fmla="*/ 502295 h 1005595"/>
                <a:gd name="connsiteX12" fmla="*/ 78860 w 253156"/>
                <a:gd name="connsiteY12" fmla="*/ 550013 h 1005595"/>
                <a:gd name="connsiteX13" fmla="*/ 126578 w 253156"/>
                <a:gd name="connsiteY13" fmla="*/ 569603 h 1005595"/>
                <a:gd name="connsiteX14" fmla="*/ 174296 w 253156"/>
                <a:gd name="connsiteY14" fmla="*/ 550013 h 1005595"/>
                <a:gd name="connsiteX15" fmla="*/ 193886 w 253156"/>
                <a:gd name="connsiteY15" fmla="*/ 502295 h 1005595"/>
                <a:gd name="connsiteX16" fmla="*/ 174296 w 253156"/>
                <a:gd name="connsiteY16" fmla="*/ 454577 h 1005595"/>
                <a:gd name="connsiteX17" fmla="*/ 126578 w 253156"/>
                <a:gd name="connsiteY17" fmla="*/ 434988 h 1005595"/>
                <a:gd name="connsiteX18" fmla="*/ 126578 w 253156"/>
                <a:gd name="connsiteY18" fmla="*/ 253157 h 1005595"/>
                <a:gd name="connsiteX19" fmla="*/ 37170 w 253156"/>
                <a:gd name="connsiteY19" fmla="*/ 215987 h 1005595"/>
                <a:gd name="connsiteX20" fmla="*/ 0 w 253156"/>
                <a:gd name="connsiteY20" fmla="*/ 126578 h 1005595"/>
                <a:gd name="connsiteX21" fmla="*/ 37170 w 253156"/>
                <a:gd name="connsiteY21" fmla="*/ 37170 h 1005595"/>
                <a:gd name="connsiteX22" fmla="*/ 126578 w 253156"/>
                <a:gd name="connsiteY22" fmla="*/ 0 h 1005595"/>
                <a:gd name="connsiteX23" fmla="*/ 253157 w 253156"/>
                <a:gd name="connsiteY23" fmla="*/ 126578 h 1005595"/>
                <a:gd name="connsiteX24" fmla="*/ 126578 w 253156"/>
                <a:gd name="connsiteY24" fmla="*/ 253157 h 1005595"/>
                <a:gd name="connsiteX25" fmla="*/ 126578 w 253156"/>
                <a:gd name="connsiteY25" fmla="*/ 58769 h 1005595"/>
                <a:gd name="connsiteX26" fmla="*/ 78860 w 253156"/>
                <a:gd name="connsiteY26" fmla="*/ 78358 h 1005595"/>
                <a:gd name="connsiteX27" fmla="*/ 59271 w 253156"/>
                <a:gd name="connsiteY27" fmla="*/ 126076 h 1005595"/>
                <a:gd name="connsiteX28" fmla="*/ 78860 w 253156"/>
                <a:gd name="connsiteY28" fmla="*/ 173794 h 1005595"/>
                <a:gd name="connsiteX29" fmla="*/ 126578 w 253156"/>
                <a:gd name="connsiteY29" fmla="*/ 193384 h 1005595"/>
                <a:gd name="connsiteX30" fmla="*/ 194388 w 253156"/>
                <a:gd name="connsiteY30" fmla="*/ 125574 h 1005595"/>
                <a:gd name="connsiteX31" fmla="*/ 126578 w 253156"/>
                <a:gd name="connsiteY31" fmla="*/ 58769 h 1005595"/>
                <a:gd name="connsiteX32" fmla="*/ 126578 w 253156"/>
                <a:gd name="connsiteY32" fmla="*/ 1005595 h 1005595"/>
                <a:gd name="connsiteX33" fmla="*/ 37170 w 253156"/>
                <a:gd name="connsiteY33" fmla="*/ 968425 h 1005595"/>
                <a:gd name="connsiteX34" fmla="*/ 0 w 253156"/>
                <a:gd name="connsiteY34" fmla="*/ 879017 h 1005595"/>
                <a:gd name="connsiteX35" fmla="*/ 126578 w 253156"/>
                <a:gd name="connsiteY35" fmla="*/ 752439 h 1005595"/>
                <a:gd name="connsiteX36" fmla="*/ 253157 w 253156"/>
                <a:gd name="connsiteY36" fmla="*/ 879017 h 1005595"/>
                <a:gd name="connsiteX37" fmla="*/ 215987 w 253156"/>
                <a:gd name="connsiteY37" fmla="*/ 968425 h 1005595"/>
                <a:gd name="connsiteX38" fmla="*/ 126578 w 253156"/>
                <a:gd name="connsiteY38" fmla="*/ 1005595 h 1005595"/>
                <a:gd name="connsiteX39" fmla="*/ 126578 w 253156"/>
                <a:gd name="connsiteY39" fmla="*/ 946827 h 1005595"/>
                <a:gd name="connsiteX40" fmla="*/ 174296 w 253156"/>
                <a:gd name="connsiteY40" fmla="*/ 927237 h 1005595"/>
                <a:gd name="connsiteX41" fmla="*/ 193886 w 253156"/>
                <a:gd name="connsiteY41" fmla="*/ 879519 h 1005595"/>
                <a:gd name="connsiteX42" fmla="*/ 126076 w 253156"/>
                <a:gd name="connsiteY42" fmla="*/ 811709 h 1005595"/>
                <a:gd name="connsiteX43" fmla="*/ 58266 w 253156"/>
                <a:gd name="connsiteY43" fmla="*/ 879519 h 1005595"/>
                <a:gd name="connsiteX44" fmla="*/ 77856 w 253156"/>
                <a:gd name="connsiteY44" fmla="*/ 927237 h 1005595"/>
                <a:gd name="connsiteX45" fmla="*/ 126578 w 253156"/>
                <a:gd name="connsiteY45" fmla="*/ 94682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562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60232" y="376219"/>
                    <a:pt x="192379" y="389279"/>
                    <a:pt x="215987" y="413389"/>
                  </a:cubicBezTo>
                  <a:cubicBezTo>
                    <a:pt x="240097" y="437499"/>
                    <a:pt x="253157" y="469144"/>
                    <a:pt x="253157" y="502798"/>
                  </a:cubicBezTo>
                  <a:cubicBezTo>
                    <a:pt x="253157" y="536452"/>
                    <a:pt x="240097" y="568598"/>
                    <a:pt x="215987" y="592206"/>
                  </a:cubicBezTo>
                  <a:cubicBezTo>
                    <a:pt x="192379" y="616316"/>
                    <a:pt x="160232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44661" y="569603"/>
                    <a:pt x="161739" y="562571"/>
                    <a:pt x="174296" y="550013"/>
                  </a:cubicBezTo>
                  <a:cubicBezTo>
                    <a:pt x="186854" y="537456"/>
                    <a:pt x="193886" y="520378"/>
                    <a:pt x="193886" y="502295"/>
                  </a:cubicBezTo>
                  <a:cubicBezTo>
                    <a:pt x="193886" y="484213"/>
                    <a:pt x="186854" y="467135"/>
                    <a:pt x="174296" y="454577"/>
                  </a:cubicBezTo>
                  <a:cubicBezTo>
                    <a:pt x="161739" y="442020"/>
                    <a:pt x="144661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8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315"/>
                    <a:pt x="0" y="912671"/>
                    <a:pt x="0" y="879017"/>
                  </a:cubicBezTo>
                  <a:cubicBezTo>
                    <a:pt x="0" y="809198"/>
                    <a:pt x="56759" y="752439"/>
                    <a:pt x="126578" y="752439"/>
                  </a:cubicBezTo>
                  <a:cubicBezTo>
                    <a:pt x="196398" y="752439"/>
                    <a:pt x="253157" y="809198"/>
                    <a:pt x="253157" y="879017"/>
                  </a:cubicBezTo>
                  <a:cubicBezTo>
                    <a:pt x="253157" y="912671"/>
                    <a:pt x="240097" y="944818"/>
                    <a:pt x="215987" y="968425"/>
                  </a:cubicBezTo>
                  <a:cubicBezTo>
                    <a:pt x="192379" y="992536"/>
                    <a:pt x="160232" y="1005595"/>
                    <a:pt x="126578" y="1005595"/>
                  </a:cubicBezTo>
                  <a:close/>
                  <a:moveTo>
                    <a:pt x="126578" y="946827"/>
                  </a:moveTo>
                  <a:cubicBezTo>
                    <a:pt x="144661" y="946827"/>
                    <a:pt x="161739" y="939795"/>
                    <a:pt x="174296" y="927237"/>
                  </a:cubicBezTo>
                  <a:cubicBezTo>
                    <a:pt x="186854" y="914680"/>
                    <a:pt x="193886" y="897602"/>
                    <a:pt x="193886" y="879519"/>
                  </a:cubicBezTo>
                  <a:cubicBezTo>
                    <a:pt x="193886" y="842349"/>
                    <a:pt x="163748" y="811709"/>
                    <a:pt x="126076" y="811709"/>
                  </a:cubicBezTo>
                  <a:cubicBezTo>
                    <a:pt x="88906" y="811709"/>
                    <a:pt x="58266" y="841847"/>
                    <a:pt x="58266" y="879519"/>
                  </a:cubicBezTo>
                  <a:cubicBezTo>
                    <a:pt x="58266" y="897602"/>
                    <a:pt x="65298" y="914680"/>
                    <a:pt x="77856" y="927237"/>
                  </a:cubicBezTo>
                  <a:cubicBezTo>
                    <a:pt x="91418" y="939795"/>
                    <a:pt x="108496" y="946827"/>
                    <a:pt x="126578" y="94682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7863946" y="2932175"/>
              <a:ext cx="193885" cy="946324"/>
            </a:xfrm>
            <a:custGeom>
              <a:avLst/>
              <a:gdLst>
                <a:gd name="connsiteX0" fmla="*/ 96943 w 193885"/>
                <a:gd name="connsiteY0" fmla="*/ 570105 h 946324"/>
                <a:gd name="connsiteX1" fmla="*/ 193886 w 193885"/>
                <a:gd name="connsiteY1" fmla="*/ 473162 h 946324"/>
                <a:gd name="connsiteX2" fmla="*/ 96943 w 193885"/>
                <a:gd name="connsiteY2" fmla="*/ 376219 h 946324"/>
                <a:gd name="connsiteX3" fmla="*/ 0 w 193885"/>
                <a:gd name="connsiteY3" fmla="*/ 473162 h 946324"/>
                <a:gd name="connsiteX4" fmla="*/ 96943 w 193885"/>
                <a:gd name="connsiteY4" fmla="*/ 570105 h 946324"/>
                <a:gd name="connsiteX5" fmla="*/ 96943 w 193885"/>
                <a:gd name="connsiteY5" fmla="*/ 193886 h 946324"/>
                <a:gd name="connsiteX6" fmla="*/ 193886 w 193885"/>
                <a:gd name="connsiteY6" fmla="*/ 96943 h 946324"/>
                <a:gd name="connsiteX7" fmla="*/ 96943 w 193885"/>
                <a:gd name="connsiteY7" fmla="*/ 0 h 946324"/>
                <a:gd name="connsiteX8" fmla="*/ 0 w 193885"/>
                <a:gd name="connsiteY8" fmla="*/ 96943 h 946324"/>
                <a:gd name="connsiteX9" fmla="*/ 96943 w 193885"/>
                <a:gd name="connsiteY9" fmla="*/ 193886 h 946324"/>
                <a:gd name="connsiteX10" fmla="*/ 96943 w 193885"/>
                <a:gd name="connsiteY10" fmla="*/ 946324 h 946324"/>
                <a:gd name="connsiteX11" fmla="*/ 193886 w 193885"/>
                <a:gd name="connsiteY11" fmla="*/ 849381 h 946324"/>
                <a:gd name="connsiteX12" fmla="*/ 96943 w 193885"/>
                <a:gd name="connsiteY12" fmla="*/ 752438 h 946324"/>
                <a:gd name="connsiteX13" fmla="*/ 0 w 193885"/>
                <a:gd name="connsiteY13" fmla="*/ 849381 h 946324"/>
                <a:gd name="connsiteX14" fmla="*/ 96943 w 193885"/>
                <a:gd name="connsiteY14" fmla="*/ 946324 h 94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5" h="946324">
                  <a:moveTo>
                    <a:pt x="96943" y="570105"/>
                  </a:moveTo>
                  <a:cubicBezTo>
                    <a:pt x="150689" y="570105"/>
                    <a:pt x="193886" y="526406"/>
                    <a:pt x="193886" y="473162"/>
                  </a:cubicBezTo>
                  <a:cubicBezTo>
                    <a:pt x="193886" y="419417"/>
                    <a:pt x="150186" y="376219"/>
                    <a:pt x="96943" y="376219"/>
                  </a:cubicBezTo>
                  <a:cubicBezTo>
                    <a:pt x="43197" y="376219"/>
                    <a:pt x="0" y="419919"/>
                    <a:pt x="0" y="473162"/>
                  </a:cubicBezTo>
                  <a:cubicBezTo>
                    <a:pt x="0" y="526908"/>
                    <a:pt x="43197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150689" y="193886"/>
                    <a:pt x="193886" y="150186"/>
                    <a:pt x="193886" y="96943"/>
                  </a:cubicBez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186"/>
                    <a:pt x="43197" y="193886"/>
                    <a:pt x="96943" y="193886"/>
                  </a:cubicBezTo>
                  <a:close/>
                  <a:moveTo>
                    <a:pt x="96943" y="946324"/>
                  </a:moveTo>
                  <a:cubicBezTo>
                    <a:pt x="150689" y="946324"/>
                    <a:pt x="193886" y="902625"/>
                    <a:pt x="193886" y="849381"/>
                  </a:cubicBezTo>
                  <a:cubicBezTo>
                    <a:pt x="193886" y="795636"/>
                    <a:pt x="150186" y="752438"/>
                    <a:pt x="96943" y="752438"/>
                  </a:cubicBezTo>
                  <a:cubicBezTo>
                    <a:pt x="43197" y="752438"/>
                    <a:pt x="0" y="796138"/>
                    <a:pt x="0" y="849381"/>
                  </a:cubicBezTo>
                  <a:cubicBezTo>
                    <a:pt x="0" y="903127"/>
                    <a:pt x="43197" y="946324"/>
                    <a:pt x="96943" y="946324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7834311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53157 w 253156"/>
                <a:gd name="connsiteY5" fmla="*/ 502798 h 1005595"/>
                <a:gd name="connsiteX6" fmla="*/ 126578 w 253156"/>
                <a:gd name="connsiteY6" fmla="*/ 629376 h 1005595"/>
                <a:gd name="connsiteX7" fmla="*/ 126578 w 253156"/>
                <a:gd name="connsiteY7" fmla="*/ 434988 h 1005595"/>
                <a:gd name="connsiteX8" fmla="*/ 78860 w 253156"/>
                <a:gd name="connsiteY8" fmla="*/ 454577 h 1005595"/>
                <a:gd name="connsiteX9" fmla="*/ 59271 w 253156"/>
                <a:gd name="connsiteY9" fmla="*/ 502295 h 1005595"/>
                <a:gd name="connsiteX10" fmla="*/ 78860 w 253156"/>
                <a:gd name="connsiteY10" fmla="*/ 550013 h 1005595"/>
                <a:gd name="connsiteX11" fmla="*/ 126578 w 253156"/>
                <a:gd name="connsiteY11" fmla="*/ 569603 h 1005595"/>
                <a:gd name="connsiteX12" fmla="*/ 194388 w 253156"/>
                <a:gd name="connsiteY12" fmla="*/ 501793 h 1005595"/>
                <a:gd name="connsiteX13" fmla="*/ 126578 w 253156"/>
                <a:gd name="connsiteY13" fmla="*/ 434988 h 1005595"/>
                <a:gd name="connsiteX14" fmla="*/ 126578 w 253156"/>
                <a:gd name="connsiteY14" fmla="*/ 253157 h 1005595"/>
                <a:gd name="connsiteX15" fmla="*/ 0 w 253156"/>
                <a:gd name="connsiteY15" fmla="*/ 126578 h 1005595"/>
                <a:gd name="connsiteX16" fmla="*/ 37170 w 253156"/>
                <a:gd name="connsiteY16" fmla="*/ 37170 h 1005595"/>
                <a:gd name="connsiteX17" fmla="*/ 126578 w 253156"/>
                <a:gd name="connsiteY17" fmla="*/ 0 h 1005595"/>
                <a:gd name="connsiteX18" fmla="*/ 253157 w 253156"/>
                <a:gd name="connsiteY18" fmla="*/ 126578 h 1005595"/>
                <a:gd name="connsiteX19" fmla="*/ 126578 w 253156"/>
                <a:gd name="connsiteY19" fmla="*/ 253157 h 1005595"/>
                <a:gd name="connsiteX20" fmla="*/ 126578 w 253156"/>
                <a:gd name="connsiteY20" fmla="*/ 193886 h 1005595"/>
                <a:gd name="connsiteX21" fmla="*/ 194388 w 253156"/>
                <a:gd name="connsiteY21" fmla="*/ 126076 h 1005595"/>
                <a:gd name="connsiteX22" fmla="*/ 126578 w 253156"/>
                <a:gd name="connsiteY22" fmla="*/ 58266 h 1005595"/>
                <a:gd name="connsiteX23" fmla="*/ 78860 w 253156"/>
                <a:gd name="connsiteY23" fmla="*/ 77856 h 1005595"/>
                <a:gd name="connsiteX24" fmla="*/ 59271 w 253156"/>
                <a:gd name="connsiteY24" fmla="*/ 125574 h 1005595"/>
                <a:gd name="connsiteX25" fmla="*/ 126578 w 253156"/>
                <a:gd name="connsiteY25" fmla="*/ 193886 h 1005595"/>
                <a:gd name="connsiteX26" fmla="*/ 126578 w 253156"/>
                <a:gd name="connsiteY26" fmla="*/ 1005595 h 1005595"/>
                <a:gd name="connsiteX27" fmla="*/ 37170 w 253156"/>
                <a:gd name="connsiteY27" fmla="*/ 968425 h 1005595"/>
                <a:gd name="connsiteX28" fmla="*/ 0 w 253156"/>
                <a:gd name="connsiteY28" fmla="*/ 879017 h 1005595"/>
                <a:gd name="connsiteX29" fmla="*/ 37170 w 253156"/>
                <a:gd name="connsiteY29" fmla="*/ 789608 h 1005595"/>
                <a:gd name="connsiteX30" fmla="*/ 126578 w 253156"/>
                <a:gd name="connsiteY30" fmla="*/ 752439 h 1005595"/>
                <a:gd name="connsiteX31" fmla="*/ 215987 w 253156"/>
                <a:gd name="connsiteY31" fmla="*/ 789608 h 1005595"/>
                <a:gd name="connsiteX32" fmla="*/ 253157 w 253156"/>
                <a:gd name="connsiteY32" fmla="*/ 879017 h 1005595"/>
                <a:gd name="connsiteX33" fmla="*/ 126578 w 253156"/>
                <a:gd name="connsiteY33" fmla="*/ 1005595 h 1005595"/>
                <a:gd name="connsiteX34" fmla="*/ 126578 w 253156"/>
                <a:gd name="connsiteY34" fmla="*/ 811207 h 1005595"/>
                <a:gd name="connsiteX35" fmla="*/ 78860 w 253156"/>
                <a:gd name="connsiteY35" fmla="*/ 830796 h 1005595"/>
                <a:gd name="connsiteX36" fmla="*/ 59271 w 253156"/>
                <a:gd name="connsiteY36" fmla="*/ 878515 h 1005595"/>
                <a:gd name="connsiteX37" fmla="*/ 127081 w 253156"/>
                <a:gd name="connsiteY37" fmla="*/ 946324 h 1005595"/>
                <a:gd name="connsiteX38" fmla="*/ 194891 w 253156"/>
                <a:gd name="connsiteY38" fmla="*/ 878515 h 1005595"/>
                <a:gd name="connsiteX39" fmla="*/ 175301 w 253156"/>
                <a:gd name="connsiteY39" fmla="*/ 830796 h 1005595"/>
                <a:gd name="connsiteX40" fmla="*/ 126578 w 253156"/>
                <a:gd name="connsiteY40" fmla="*/ 81120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060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96397" y="376219"/>
                    <a:pt x="253157" y="432979"/>
                    <a:pt x="253157" y="502798"/>
                  </a:cubicBezTo>
                  <a:cubicBezTo>
                    <a:pt x="253157" y="572617"/>
                    <a:pt x="196397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63748" y="569603"/>
                    <a:pt x="194388" y="539465"/>
                    <a:pt x="194388" y="501793"/>
                  </a:cubicBezTo>
                  <a:cubicBezTo>
                    <a:pt x="194388" y="465628"/>
                    <a:pt x="163748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7" y="0"/>
                    <a:pt x="253157" y="56759"/>
                    <a:pt x="253157" y="126578"/>
                  </a:cubicBezTo>
                  <a:cubicBezTo>
                    <a:pt x="253157" y="196398"/>
                    <a:pt x="196397" y="253157"/>
                    <a:pt x="126578" y="253157"/>
                  </a:cubicBezTo>
                  <a:close/>
                  <a:moveTo>
                    <a:pt x="126578" y="193886"/>
                  </a:moveTo>
                  <a:cubicBezTo>
                    <a:pt x="163748" y="193886"/>
                    <a:pt x="194388" y="163748"/>
                    <a:pt x="194388" y="126076"/>
                  </a:cubicBezTo>
                  <a:cubicBezTo>
                    <a:pt x="194388" y="88906"/>
                    <a:pt x="164251" y="58266"/>
                    <a:pt x="126578" y="58266"/>
                  </a:cubicBezTo>
                  <a:cubicBezTo>
                    <a:pt x="108496" y="58266"/>
                    <a:pt x="91418" y="65298"/>
                    <a:pt x="78860" y="77856"/>
                  </a:cubicBezTo>
                  <a:cubicBezTo>
                    <a:pt x="66303" y="90413"/>
                    <a:pt x="59271" y="107491"/>
                    <a:pt x="59271" y="125574"/>
                  </a:cubicBezTo>
                  <a:cubicBezTo>
                    <a:pt x="58769" y="163748"/>
                    <a:pt x="89409" y="193886"/>
                    <a:pt x="126578" y="193886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818"/>
                    <a:pt x="0" y="912671"/>
                    <a:pt x="0" y="879017"/>
                  </a:cubicBezTo>
                  <a:cubicBezTo>
                    <a:pt x="0" y="845363"/>
                    <a:pt x="13060" y="813216"/>
                    <a:pt x="37170" y="789608"/>
                  </a:cubicBezTo>
                  <a:cubicBezTo>
                    <a:pt x="61280" y="765498"/>
                    <a:pt x="92925" y="752439"/>
                    <a:pt x="126578" y="752439"/>
                  </a:cubicBezTo>
                  <a:cubicBezTo>
                    <a:pt x="160232" y="752439"/>
                    <a:pt x="192379" y="765498"/>
                    <a:pt x="215987" y="789608"/>
                  </a:cubicBezTo>
                  <a:cubicBezTo>
                    <a:pt x="240097" y="813718"/>
                    <a:pt x="253157" y="845363"/>
                    <a:pt x="253157" y="879017"/>
                  </a:cubicBezTo>
                  <a:cubicBezTo>
                    <a:pt x="253157" y="948836"/>
                    <a:pt x="196397" y="1005595"/>
                    <a:pt x="126578" y="1005595"/>
                  </a:cubicBezTo>
                  <a:close/>
                  <a:moveTo>
                    <a:pt x="126578" y="811207"/>
                  </a:moveTo>
                  <a:cubicBezTo>
                    <a:pt x="108496" y="811207"/>
                    <a:pt x="91418" y="818239"/>
                    <a:pt x="78860" y="830796"/>
                  </a:cubicBezTo>
                  <a:cubicBezTo>
                    <a:pt x="66303" y="843354"/>
                    <a:pt x="59271" y="860432"/>
                    <a:pt x="59271" y="878515"/>
                  </a:cubicBezTo>
                  <a:cubicBezTo>
                    <a:pt x="59271" y="915684"/>
                    <a:pt x="89409" y="946324"/>
                    <a:pt x="127081" y="946324"/>
                  </a:cubicBezTo>
                  <a:cubicBezTo>
                    <a:pt x="164251" y="946324"/>
                    <a:pt x="194891" y="916187"/>
                    <a:pt x="194891" y="878515"/>
                  </a:cubicBezTo>
                  <a:cubicBezTo>
                    <a:pt x="194891" y="860432"/>
                    <a:pt x="187858" y="843354"/>
                    <a:pt x="175301" y="830796"/>
                  </a:cubicBezTo>
                  <a:cubicBezTo>
                    <a:pt x="161739" y="818239"/>
                    <a:pt x="144661" y="811207"/>
                    <a:pt x="126578" y="81120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8413457" y="2698608"/>
              <a:ext cx="1418984" cy="1418482"/>
            </a:xfrm>
            <a:custGeom>
              <a:avLst/>
              <a:gdLst>
                <a:gd name="connsiteX0" fmla="*/ 1193454 w 1418984"/>
                <a:gd name="connsiteY0" fmla="*/ 1418482 h 1418482"/>
                <a:gd name="connsiteX1" fmla="*/ 225028 w 1418984"/>
                <a:gd name="connsiteY1" fmla="*/ 1418482 h 1418482"/>
                <a:gd name="connsiteX2" fmla="*/ 0 w 1418984"/>
                <a:gd name="connsiteY2" fmla="*/ 1193454 h 1418482"/>
                <a:gd name="connsiteX3" fmla="*/ 0 w 1418984"/>
                <a:gd name="connsiteY3" fmla="*/ 225028 h 1418482"/>
                <a:gd name="connsiteX4" fmla="*/ 225028 w 1418984"/>
                <a:gd name="connsiteY4" fmla="*/ 0 h 1418482"/>
                <a:gd name="connsiteX5" fmla="*/ 1193956 w 1418984"/>
                <a:gd name="connsiteY5" fmla="*/ 0 h 1418482"/>
                <a:gd name="connsiteX6" fmla="*/ 1418984 w 1418984"/>
                <a:gd name="connsiteY6" fmla="*/ 225028 h 1418482"/>
                <a:gd name="connsiteX7" fmla="*/ 1418984 w 1418984"/>
                <a:gd name="connsiteY7" fmla="*/ 1193956 h 1418482"/>
                <a:gd name="connsiteX8" fmla="*/ 1193454 w 1418984"/>
                <a:gd name="connsiteY8" fmla="*/ 1418482 h 1418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8984" h="1418482">
                  <a:moveTo>
                    <a:pt x="1193454" y="1418482"/>
                  </a:moveTo>
                  <a:lnTo>
                    <a:pt x="225028" y="1418482"/>
                  </a:lnTo>
                  <a:cubicBezTo>
                    <a:pt x="101464" y="1418482"/>
                    <a:pt x="0" y="1317521"/>
                    <a:pt x="0" y="1193454"/>
                  </a:cubicBezTo>
                  <a:lnTo>
                    <a:pt x="0" y="225028"/>
                  </a:lnTo>
                  <a:cubicBezTo>
                    <a:pt x="0" y="101464"/>
                    <a:pt x="100961" y="0"/>
                    <a:pt x="225028" y="0"/>
                  </a:cubicBezTo>
                  <a:lnTo>
                    <a:pt x="1193956" y="0"/>
                  </a:lnTo>
                  <a:cubicBezTo>
                    <a:pt x="1317521" y="0"/>
                    <a:pt x="1418984" y="100961"/>
                    <a:pt x="1418984" y="225028"/>
                  </a:cubicBezTo>
                  <a:lnTo>
                    <a:pt x="1418984" y="1193956"/>
                  </a:lnTo>
                  <a:cubicBezTo>
                    <a:pt x="1418482" y="1317018"/>
                    <a:pt x="1317018" y="1418482"/>
                    <a:pt x="1193454" y="1418482"/>
                  </a:cubicBezTo>
                  <a:close/>
                </a:path>
              </a:pathLst>
            </a:custGeom>
            <a:solidFill>
              <a:srgbClr val="D3E6F8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9689287" y="2712672"/>
              <a:ext cx="142149" cy="1384828"/>
            </a:xfrm>
            <a:custGeom>
              <a:avLst/>
              <a:gdLst>
                <a:gd name="connsiteX0" fmla="*/ 0 w 142149"/>
                <a:gd name="connsiteY0" fmla="*/ 1384828 h 1384828"/>
                <a:gd name="connsiteX1" fmla="*/ 142150 w 142149"/>
                <a:gd name="connsiteY1" fmla="*/ 1212039 h 1384828"/>
                <a:gd name="connsiteX2" fmla="*/ 138131 w 142149"/>
                <a:gd name="connsiteY2" fmla="*/ 168269 h 1384828"/>
                <a:gd name="connsiteX3" fmla="*/ 0 w 142149"/>
                <a:gd name="connsiteY3" fmla="*/ 0 h 1384828"/>
                <a:gd name="connsiteX4" fmla="*/ 0 w 142149"/>
                <a:gd name="connsiteY4" fmla="*/ 1384828 h 138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1384828">
                  <a:moveTo>
                    <a:pt x="0" y="1384828"/>
                  </a:moveTo>
                  <a:cubicBezTo>
                    <a:pt x="59773" y="1360216"/>
                    <a:pt x="121053" y="1294917"/>
                    <a:pt x="142150" y="1212039"/>
                  </a:cubicBezTo>
                  <a:lnTo>
                    <a:pt x="138131" y="168269"/>
                  </a:lnTo>
                  <a:cubicBezTo>
                    <a:pt x="116533" y="88404"/>
                    <a:pt x="59271" y="24612"/>
                    <a:pt x="0" y="0"/>
                  </a:cubicBezTo>
                  <a:lnTo>
                    <a:pt x="0" y="1384828"/>
                  </a:ln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8384324" y="2669475"/>
              <a:ext cx="1477250" cy="1476748"/>
            </a:xfrm>
            <a:custGeom>
              <a:avLst/>
              <a:gdLst>
                <a:gd name="connsiteX0" fmla="*/ 1222587 w 1477250"/>
                <a:gd name="connsiteY0" fmla="*/ 1476748 h 1476748"/>
                <a:gd name="connsiteX1" fmla="*/ 254161 w 1477250"/>
                <a:gd name="connsiteY1" fmla="*/ 1476748 h 1476748"/>
                <a:gd name="connsiteX2" fmla="*/ 0 w 1477250"/>
                <a:gd name="connsiteY2" fmla="*/ 1222587 h 1476748"/>
                <a:gd name="connsiteX3" fmla="*/ 0 w 1477250"/>
                <a:gd name="connsiteY3" fmla="*/ 254161 h 1476748"/>
                <a:gd name="connsiteX4" fmla="*/ 254161 w 1477250"/>
                <a:gd name="connsiteY4" fmla="*/ 0 h 1476748"/>
                <a:gd name="connsiteX5" fmla="*/ 1223089 w 1477250"/>
                <a:gd name="connsiteY5" fmla="*/ 0 h 1476748"/>
                <a:gd name="connsiteX6" fmla="*/ 1477251 w 1477250"/>
                <a:gd name="connsiteY6" fmla="*/ 254161 h 1476748"/>
                <a:gd name="connsiteX7" fmla="*/ 1477251 w 1477250"/>
                <a:gd name="connsiteY7" fmla="*/ 1223089 h 1476748"/>
                <a:gd name="connsiteX8" fmla="*/ 1222587 w 1477250"/>
                <a:gd name="connsiteY8" fmla="*/ 1476748 h 1476748"/>
                <a:gd name="connsiteX9" fmla="*/ 254161 w 1477250"/>
                <a:gd name="connsiteY9" fmla="*/ 58769 h 1476748"/>
                <a:gd name="connsiteX10" fmla="*/ 58769 w 1477250"/>
                <a:gd name="connsiteY10" fmla="*/ 254161 h 1476748"/>
                <a:gd name="connsiteX11" fmla="*/ 58769 w 1477250"/>
                <a:gd name="connsiteY11" fmla="*/ 1223089 h 1476748"/>
                <a:gd name="connsiteX12" fmla="*/ 254161 w 1477250"/>
                <a:gd name="connsiteY12" fmla="*/ 1418482 h 1476748"/>
                <a:gd name="connsiteX13" fmla="*/ 1223089 w 1477250"/>
                <a:gd name="connsiteY13" fmla="*/ 1418482 h 1476748"/>
                <a:gd name="connsiteX14" fmla="*/ 1418482 w 1477250"/>
                <a:gd name="connsiteY14" fmla="*/ 1223089 h 1476748"/>
                <a:gd name="connsiteX15" fmla="*/ 1418482 w 1477250"/>
                <a:gd name="connsiteY15" fmla="*/ 254161 h 1476748"/>
                <a:gd name="connsiteX16" fmla="*/ 1223089 w 1477250"/>
                <a:gd name="connsiteY16" fmla="*/ 58769 h 1476748"/>
                <a:gd name="connsiteX17" fmla="*/ 254161 w 1477250"/>
                <a:gd name="connsiteY17" fmla="*/ 58769 h 1476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7250" h="1476748">
                  <a:moveTo>
                    <a:pt x="1222587" y="1476748"/>
                  </a:moveTo>
                  <a:lnTo>
                    <a:pt x="254161" y="1476748"/>
                  </a:lnTo>
                  <a:cubicBezTo>
                    <a:pt x="114021" y="1476748"/>
                    <a:pt x="0" y="1362727"/>
                    <a:pt x="0" y="1222587"/>
                  </a:cubicBezTo>
                  <a:lnTo>
                    <a:pt x="0" y="254161"/>
                  </a:lnTo>
                  <a:cubicBezTo>
                    <a:pt x="0" y="114021"/>
                    <a:pt x="114021" y="0"/>
                    <a:pt x="254161" y="0"/>
                  </a:cubicBezTo>
                  <a:lnTo>
                    <a:pt x="1223089" y="0"/>
                  </a:lnTo>
                  <a:cubicBezTo>
                    <a:pt x="1363230" y="0"/>
                    <a:pt x="1477251" y="114021"/>
                    <a:pt x="1477251" y="254161"/>
                  </a:cubicBezTo>
                  <a:lnTo>
                    <a:pt x="1477251" y="1223089"/>
                  </a:lnTo>
                  <a:cubicBezTo>
                    <a:pt x="1476748" y="1362727"/>
                    <a:pt x="1362727" y="1476748"/>
                    <a:pt x="1222587" y="1476748"/>
                  </a:cubicBezTo>
                  <a:close/>
                  <a:moveTo>
                    <a:pt x="254161" y="58769"/>
                  </a:moveTo>
                  <a:cubicBezTo>
                    <a:pt x="146670" y="58769"/>
                    <a:pt x="58769" y="146168"/>
                    <a:pt x="58769" y="254161"/>
                  </a:cubicBezTo>
                  <a:lnTo>
                    <a:pt x="58769" y="1223089"/>
                  </a:lnTo>
                  <a:cubicBezTo>
                    <a:pt x="58769" y="1330580"/>
                    <a:pt x="146168" y="1418482"/>
                    <a:pt x="254161" y="1418482"/>
                  </a:cubicBezTo>
                  <a:lnTo>
                    <a:pt x="1223089" y="1418482"/>
                  </a:lnTo>
                  <a:cubicBezTo>
                    <a:pt x="1330580" y="1418482"/>
                    <a:pt x="1418482" y="1331083"/>
                    <a:pt x="1418482" y="1223089"/>
                  </a:cubicBezTo>
                  <a:lnTo>
                    <a:pt x="1418482" y="254161"/>
                  </a:lnTo>
                  <a:cubicBezTo>
                    <a:pt x="1418482" y="146670"/>
                    <a:pt x="1331083" y="58769"/>
                    <a:pt x="1223089" y="58769"/>
                  </a:cubicBezTo>
                  <a:lnTo>
                    <a:pt x="254161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8725382" y="3010533"/>
              <a:ext cx="789611" cy="790110"/>
            </a:xfrm>
            <a:custGeom>
              <a:avLst/>
              <a:gdLst>
                <a:gd name="connsiteX0" fmla="*/ 664537 w 789611"/>
                <a:gd name="connsiteY0" fmla="*/ 790111 h 790110"/>
                <a:gd name="connsiteX1" fmla="*/ 125072 w 789611"/>
                <a:gd name="connsiteY1" fmla="*/ 790111 h 790110"/>
                <a:gd name="connsiteX2" fmla="*/ 0 w 789611"/>
                <a:gd name="connsiteY2" fmla="*/ 665039 h 790110"/>
                <a:gd name="connsiteX3" fmla="*/ 0 w 789611"/>
                <a:gd name="connsiteY3" fmla="*/ 125072 h 790110"/>
                <a:gd name="connsiteX4" fmla="*/ 125072 w 789611"/>
                <a:gd name="connsiteY4" fmla="*/ 0 h 790110"/>
                <a:gd name="connsiteX5" fmla="*/ 664537 w 789611"/>
                <a:gd name="connsiteY5" fmla="*/ 0 h 790110"/>
                <a:gd name="connsiteX6" fmla="*/ 789608 w 789611"/>
                <a:gd name="connsiteY6" fmla="*/ 125072 h 790110"/>
                <a:gd name="connsiteX7" fmla="*/ 789608 w 789611"/>
                <a:gd name="connsiteY7" fmla="*/ 664537 h 790110"/>
                <a:gd name="connsiteX8" fmla="*/ 664537 w 789611"/>
                <a:gd name="connsiteY8" fmla="*/ 790111 h 79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9611" h="790110">
                  <a:moveTo>
                    <a:pt x="664537" y="790111"/>
                  </a:moveTo>
                  <a:lnTo>
                    <a:pt x="125072" y="790111"/>
                  </a:lnTo>
                  <a:cubicBezTo>
                    <a:pt x="56257" y="790111"/>
                    <a:pt x="0" y="733854"/>
                    <a:pt x="0" y="665039"/>
                  </a:cubicBezTo>
                  <a:lnTo>
                    <a:pt x="0" y="125072"/>
                  </a:lnTo>
                  <a:cubicBezTo>
                    <a:pt x="0" y="56257"/>
                    <a:pt x="56257" y="0"/>
                    <a:pt x="125072" y="0"/>
                  </a:cubicBezTo>
                  <a:lnTo>
                    <a:pt x="664537" y="0"/>
                  </a:lnTo>
                  <a:cubicBezTo>
                    <a:pt x="733351" y="0"/>
                    <a:pt x="789608" y="56257"/>
                    <a:pt x="789608" y="125072"/>
                  </a:cubicBezTo>
                  <a:lnTo>
                    <a:pt x="789608" y="664537"/>
                  </a:lnTo>
                  <a:cubicBezTo>
                    <a:pt x="790111" y="733351"/>
                    <a:pt x="733351" y="790111"/>
                    <a:pt x="664537" y="790111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8695747" y="2980898"/>
              <a:ext cx="848879" cy="848879"/>
            </a:xfrm>
            <a:custGeom>
              <a:avLst/>
              <a:gdLst>
                <a:gd name="connsiteX0" fmla="*/ 694172 w 848879"/>
                <a:gd name="connsiteY0" fmla="*/ 848879 h 848879"/>
                <a:gd name="connsiteX1" fmla="*/ 154707 w 848879"/>
                <a:gd name="connsiteY1" fmla="*/ 848879 h 848879"/>
                <a:gd name="connsiteX2" fmla="*/ 0 w 848879"/>
                <a:gd name="connsiteY2" fmla="*/ 694172 h 848879"/>
                <a:gd name="connsiteX3" fmla="*/ 0 w 848879"/>
                <a:gd name="connsiteY3" fmla="*/ 154707 h 848879"/>
                <a:gd name="connsiteX4" fmla="*/ 154707 w 848879"/>
                <a:gd name="connsiteY4" fmla="*/ 0 h 848879"/>
                <a:gd name="connsiteX5" fmla="*/ 694172 w 848879"/>
                <a:gd name="connsiteY5" fmla="*/ 0 h 848879"/>
                <a:gd name="connsiteX6" fmla="*/ 848879 w 848879"/>
                <a:gd name="connsiteY6" fmla="*/ 154707 h 848879"/>
                <a:gd name="connsiteX7" fmla="*/ 848879 w 848879"/>
                <a:gd name="connsiteY7" fmla="*/ 694172 h 848879"/>
                <a:gd name="connsiteX8" fmla="*/ 694172 w 848879"/>
                <a:gd name="connsiteY8" fmla="*/ 848879 h 848879"/>
                <a:gd name="connsiteX9" fmla="*/ 154707 w 848879"/>
                <a:gd name="connsiteY9" fmla="*/ 58769 h 848879"/>
                <a:gd name="connsiteX10" fmla="*/ 58769 w 848879"/>
                <a:gd name="connsiteY10" fmla="*/ 154707 h 848879"/>
                <a:gd name="connsiteX11" fmla="*/ 58769 w 848879"/>
                <a:gd name="connsiteY11" fmla="*/ 694172 h 848879"/>
                <a:gd name="connsiteX12" fmla="*/ 154707 w 848879"/>
                <a:gd name="connsiteY12" fmla="*/ 790110 h 848879"/>
                <a:gd name="connsiteX13" fmla="*/ 694172 w 848879"/>
                <a:gd name="connsiteY13" fmla="*/ 790110 h 848879"/>
                <a:gd name="connsiteX14" fmla="*/ 790110 w 848879"/>
                <a:gd name="connsiteY14" fmla="*/ 694172 h 848879"/>
                <a:gd name="connsiteX15" fmla="*/ 790110 w 848879"/>
                <a:gd name="connsiteY15" fmla="*/ 154707 h 848879"/>
                <a:gd name="connsiteX16" fmla="*/ 694172 w 848879"/>
                <a:gd name="connsiteY16" fmla="*/ 58769 h 848879"/>
                <a:gd name="connsiteX17" fmla="*/ 154707 w 848879"/>
                <a:gd name="connsiteY17" fmla="*/ 58769 h 84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8879" h="848879">
                  <a:moveTo>
                    <a:pt x="694172" y="848879"/>
                  </a:moveTo>
                  <a:lnTo>
                    <a:pt x="154707" y="848879"/>
                  </a:lnTo>
                  <a:cubicBezTo>
                    <a:pt x="69317" y="848879"/>
                    <a:pt x="0" y="779562"/>
                    <a:pt x="0" y="694172"/>
                  </a:cubicBezTo>
                  <a:lnTo>
                    <a:pt x="0" y="154707"/>
                  </a:lnTo>
                  <a:cubicBezTo>
                    <a:pt x="0" y="69317"/>
                    <a:pt x="69317" y="0"/>
                    <a:pt x="154707" y="0"/>
                  </a:cubicBezTo>
                  <a:lnTo>
                    <a:pt x="694172" y="0"/>
                  </a:lnTo>
                  <a:cubicBezTo>
                    <a:pt x="779562" y="0"/>
                    <a:pt x="848879" y="69317"/>
                    <a:pt x="848879" y="154707"/>
                  </a:cubicBezTo>
                  <a:lnTo>
                    <a:pt x="848879" y="694172"/>
                  </a:lnTo>
                  <a:cubicBezTo>
                    <a:pt x="848879" y="779562"/>
                    <a:pt x="779562" y="848879"/>
                    <a:pt x="694172" y="848879"/>
                  </a:cubicBezTo>
                  <a:close/>
                  <a:moveTo>
                    <a:pt x="154707" y="58769"/>
                  </a:moveTo>
                  <a:cubicBezTo>
                    <a:pt x="101966" y="58769"/>
                    <a:pt x="58769" y="101966"/>
                    <a:pt x="58769" y="154707"/>
                  </a:cubicBezTo>
                  <a:lnTo>
                    <a:pt x="58769" y="694172"/>
                  </a:lnTo>
                  <a:cubicBezTo>
                    <a:pt x="58769" y="746913"/>
                    <a:pt x="101966" y="790110"/>
                    <a:pt x="154707" y="790110"/>
                  </a:cubicBezTo>
                  <a:lnTo>
                    <a:pt x="694172" y="790110"/>
                  </a:lnTo>
                  <a:cubicBezTo>
                    <a:pt x="746913" y="790110"/>
                    <a:pt x="790110" y="746913"/>
                    <a:pt x="790110" y="694172"/>
                  </a:cubicBezTo>
                  <a:lnTo>
                    <a:pt x="790110" y="154707"/>
                  </a:lnTo>
                  <a:cubicBezTo>
                    <a:pt x="790110" y="101966"/>
                    <a:pt x="746913" y="58769"/>
                    <a:pt x="694172" y="58769"/>
                  </a:cubicBezTo>
                  <a:lnTo>
                    <a:pt x="154707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5B87133-FB3A-7649-1A31-537F28716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732" y="2628870"/>
            <a:ext cx="4202765" cy="232614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2E9EC2D-745F-2B5D-5C5A-6A0306172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406" y="3027129"/>
            <a:ext cx="5153025" cy="15430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2"/>
            <a:ext cx="10063579" cy="704506"/>
          </a:xfrm>
        </p:spPr>
        <p:txBody>
          <a:bodyPr>
            <a:noAutofit/>
          </a:bodyPr>
          <a:lstStyle/>
          <a:p>
            <a:r>
              <a:rPr lang="zh-CN" altLang="en-US" dirty="0"/>
              <a:t>②（续）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4677996-0FB4-416A-9A83-AE3E8FB764B7}"/>
              </a:ext>
            </a:extLst>
          </p:cNvPr>
          <p:cNvSpPr/>
          <p:nvPr/>
        </p:nvSpPr>
        <p:spPr>
          <a:xfrm>
            <a:off x="2478875" y="3180981"/>
            <a:ext cx="3032018" cy="6235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73E3EE9-8065-4675-9410-1BBFD2A044C4}"/>
              </a:ext>
            </a:extLst>
          </p:cNvPr>
          <p:cNvSpPr/>
          <p:nvPr/>
        </p:nvSpPr>
        <p:spPr>
          <a:xfrm>
            <a:off x="6539568" y="3027129"/>
            <a:ext cx="4139318" cy="19931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583019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377F941-D300-AC7C-5F33-0BA5C774B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612" y="1327058"/>
            <a:ext cx="4976098" cy="447514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2" y="1133172"/>
            <a:ext cx="5417126" cy="4475148"/>
          </a:xfrm>
        </p:spPr>
        <p:txBody>
          <a:bodyPr>
            <a:noAutofit/>
          </a:bodyPr>
          <a:lstStyle/>
          <a:p>
            <a:r>
              <a:rPr lang="zh-CN" altLang="en-US" dirty="0"/>
              <a:t>③ 显示屏和蜂鸣器提示结果。利用短暂的蜂鸣器提示音，以及依据</a:t>
            </a:r>
            <a:r>
              <a:rPr lang="en-US" altLang="zh-CN" dirty="0"/>
              <a:t>2</a:t>
            </a:r>
            <a:r>
              <a:rPr lang="zh-CN" altLang="en-US" dirty="0"/>
              <a:t>个触摸传感器与点阵屏的相对位置，画出的指向优先按下者的箭头来提示比拼结果，利用“延时”模块让结果持续显示</a:t>
            </a:r>
            <a:r>
              <a:rPr lang="en-US" altLang="zh-CN" dirty="0"/>
              <a:t>3</a:t>
            </a:r>
            <a:r>
              <a:rPr lang="zh-CN" altLang="en-US" dirty="0"/>
              <a:t>秒。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00A9774-4239-499A-8F40-772B9722F4C4}"/>
              </a:ext>
            </a:extLst>
          </p:cNvPr>
          <p:cNvGrpSpPr>
            <a:grpSpLocks noChangeAspect="1"/>
          </p:cNvGrpSpPr>
          <p:nvPr/>
        </p:nvGrpSpPr>
        <p:grpSpPr>
          <a:xfrm>
            <a:off x="6832494" y="1750620"/>
            <a:ext cx="4667217" cy="3950553"/>
            <a:chOff x="7355534" y="2007719"/>
            <a:chExt cx="4127296" cy="3493540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A97112A-F7A3-4D51-9B6C-7764D56482F7}"/>
                </a:ext>
              </a:extLst>
            </p:cNvPr>
            <p:cNvSpPr/>
            <p:nvPr/>
          </p:nvSpPr>
          <p:spPr>
            <a:xfrm>
              <a:off x="7355535" y="2007719"/>
              <a:ext cx="4127295" cy="16574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CDAA8B7-BE96-4AC8-8708-33B11320B054}"/>
                </a:ext>
              </a:extLst>
            </p:cNvPr>
            <p:cNvSpPr/>
            <p:nvPr/>
          </p:nvSpPr>
          <p:spPr>
            <a:xfrm>
              <a:off x="7355534" y="3843764"/>
              <a:ext cx="4127294" cy="16574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003934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6232957-A9ED-B34F-5EAD-CE667EB45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345" y="2183420"/>
            <a:ext cx="4792014" cy="4202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2"/>
            <a:ext cx="10347960" cy="2615868"/>
          </a:xfrm>
        </p:spPr>
        <p:txBody>
          <a:bodyPr>
            <a:noAutofit/>
          </a:bodyPr>
          <a:lstStyle/>
          <a:p>
            <a:r>
              <a:rPr lang="zh-CN" altLang="en-US" dirty="0"/>
              <a:t>④ 完善程序。为了让程序可以循环运行，在程序最下方加上短暂的延时，然后在外侧加上“当</a:t>
            </a:r>
            <a:r>
              <a:rPr lang="en-US" altLang="zh-CN" dirty="0"/>
              <a:t>……</a:t>
            </a:r>
            <a:r>
              <a:rPr lang="zh-CN" altLang="en-US" dirty="0"/>
              <a:t>重复执行</a:t>
            </a:r>
            <a:r>
              <a:rPr lang="en-US" altLang="zh-CN" dirty="0"/>
              <a:t>……”</a:t>
            </a:r>
            <a:r>
              <a:rPr lang="zh-CN" altLang="en-US" dirty="0"/>
              <a:t>模块。显示方向的“箭头图像”同样可以折叠显示。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677C161-BF39-47B5-A9DD-EEA2FEEDFBE0}"/>
              </a:ext>
            </a:extLst>
          </p:cNvPr>
          <p:cNvGrpSpPr>
            <a:grpSpLocks noChangeAspect="1"/>
          </p:cNvGrpSpPr>
          <p:nvPr/>
        </p:nvGrpSpPr>
        <p:grpSpPr>
          <a:xfrm>
            <a:off x="5048341" y="2189085"/>
            <a:ext cx="2233113" cy="4057474"/>
            <a:chOff x="4030345" y="2105653"/>
            <a:chExt cx="2233113" cy="4057474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9DDD3C4-2B98-47FB-8B20-16408E4CE057}"/>
                </a:ext>
              </a:extLst>
            </p:cNvPr>
            <p:cNvSpPr/>
            <p:nvPr/>
          </p:nvSpPr>
          <p:spPr>
            <a:xfrm>
              <a:off x="4030345" y="2105653"/>
              <a:ext cx="1809660" cy="33782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2B537BB-8081-4F73-9615-E56F9A7179A7}"/>
                </a:ext>
              </a:extLst>
            </p:cNvPr>
            <p:cNvSpPr/>
            <p:nvPr/>
          </p:nvSpPr>
          <p:spPr>
            <a:xfrm>
              <a:off x="4771843" y="5702462"/>
              <a:ext cx="1491615" cy="46066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753072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2"/>
            <a:ext cx="10063579" cy="1091868"/>
          </a:xfrm>
        </p:spPr>
        <p:txBody>
          <a:bodyPr>
            <a:noAutofit/>
          </a:bodyPr>
          <a:lstStyle/>
          <a:p>
            <a:r>
              <a:rPr lang="zh-CN" altLang="en-US" dirty="0"/>
              <a:t>⑤ 上传程序。编写完程序之后，点击“上传”。当提示“上传成功”之后，就能实现反应大比拼的游戏效果了。</a:t>
            </a:r>
          </a:p>
        </p:txBody>
      </p:sp>
    </p:spTree>
    <p:extLst>
      <p:ext uri="{BB962C8B-B14F-4D97-AF65-F5344CB8AC3E}">
        <p14:creationId xmlns:p14="http://schemas.microsoft.com/office/powerpoint/2010/main" val="216614682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试一试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效果演示</a:t>
            </a:r>
          </a:p>
        </p:txBody>
      </p:sp>
      <p:pic>
        <p:nvPicPr>
          <p:cNvPr id="7" name="2-1(7469896)">
            <a:hlinkClick r:id="" action="ppaction://media"/>
            <a:extLst>
              <a:ext uri="{FF2B5EF4-FFF2-40B4-BE49-F238E27FC236}">
                <a16:creationId xmlns:a16="http://schemas.microsoft.com/office/drawing/2014/main" id="{811CC85E-56B1-44BA-A0E4-1AF3E39B5CF6}"/>
              </a:ext>
            </a:extLst>
          </p:cNvPr>
          <p:cNvPicPr>
            <a:picLocks noGrp="1" noChangeAspect="1"/>
          </p:cNvPicPr>
          <p:nvPr>
            <p:ph sz="quarter" idx="1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07291" y="1775318"/>
            <a:ext cx="7679999" cy="4320000"/>
          </a:xfr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9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5825940" y="2044492"/>
            <a:ext cx="995786" cy="1005019"/>
          </a:xfrm>
        </p:spPr>
        <p:txBody>
          <a:bodyPr/>
          <a:lstStyle/>
          <a:p>
            <a:pPr algn="ctr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知识积累</a:t>
            </a: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1A4548C-A06D-D6E5-518D-F67EBDF91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314" y="3711398"/>
            <a:ext cx="2571993" cy="225768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学一学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5"/>
          </p:nvPr>
        </p:nvSpPr>
        <p:spPr>
          <a:xfrm>
            <a:off x="838200" y="1775317"/>
            <a:ext cx="10490200" cy="4300387"/>
          </a:xfrm>
        </p:spPr>
        <p:txBody>
          <a:bodyPr>
            <a:normAutofit/>
          </a:bodyPr>
          <a:lstStyle/>
          <a:p>
            <a:r>
              <a:rPr lang="zh-CN" altLang="en-US" dirty="0"/>
              <a:t>“如果</a:t>
            </a:r>
            <a:r>
              <a:rPr lang="en-US" altLang="zh-CN" dirty="0"/>
              <a:t>……</a:t>
            </a:r>
            <a:r>
              <a:rPr lang="zh-CN" altLang="en-US" dirty="0"/>
              <a:t>执行</a:t>
            </a:r>
            <a:r>
              <a:rPr lang="en-US" altLang="zh-CN" dirty="0"/>
              <a:t>……”</a:t>
            </a:r>
            <a:r>
              <a:rPr lang="zh-CN" altLang="en-US" dirty="0"/>
              <a:t>模块是指满足某条件时执行这部分程序，否则跳过该段程序；点击模块上的蓝色按钮，可以调整模块的结构，例如将“否则如果”拖入右侧模块中，则模块的结构上就多了一次“否则如果”的判断，在使用时可以根据条件的数量灵活调整模块的结构。</a:t>
            </a:r>
            <a:endParaRPr lang="zh-CN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 “如果</a:t>
            </a:r>
            <a:r>
              <a:rPr lang="en-US" altLang="zh-CN" dirty="0"/>
              <a:t>……</a:t>
            </a:r>
            <a:r>
              <a:rPr lang="zh-CN" altLang="en-US" dirty="0"/>
              <a:t>执行</a:t>
            </a:r>
            <a:r>
              <a:rPr lang="en-US" altLang="zh-CN" dirty="0"/>
              <a:t>……”</a:t>
            </a:r>
            <a:r>
              <a:rPr lang="zh-CN" altLang="en-US" dirty="0"/>
              <a:t>模块</a:t>
            </a:r>
            <a:endParaRPr lang="zh-CN" altLang="zh-CN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AF1FD1C-5691-44B5-8586-ABA1D27E5394}"/>
              </a:ext>
            </a:extLst>
          </p:cNvPr>
          <p:cNvSpPr/>
          <p:nvPr/>
        </p:nvSpPr>
        <p:spPr>
          <a:xfrm>
            <a:off x="5682990" y="5208639"/>
            <a:ext cx="1039303" cy="747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学一学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5"/>
          </p:nvPr>
        </p:nvSpPr>
        <p:spPr>
          <a:xfrm>
            <a:off x="838200" y="1775317"/>
            <a:ext cx="10368280" cy="4300387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MixGo</a:t>
            </a:r>
            <a:r>
              <a:rPr lang="en-US" altLang="zh-CN" dirty="0"/>
              <a:t> CE</a:t>
            </a:r>
            <a:r>
              <a:rPr lang="zh-CN" altLang="en-US" dirty="0"/>
              <a:t>控制板上共有</a:t>
            </a:r>
            <a:r>
              <a:rPr lang="en-US" altLang="zh-CN" dirty="0"/>
              <a:t>4</a:t>
            </a:r>
            <a:r>
              <a:rPr lang="zh-CN" altLang="en-US" dirty="0"/>
              <a:t>个触摸传感器，分别为</a:t>
            </a:r>
            <a:r>
              <a:rPr lang="en-US" altLang="zh-CN" dirty="0"/>
              <a:t>T1</a:t>
            </a:r>
            <a:r>
              <a:rPr lang="zh-CN" altLang="en-US" dirty="0"/>
              <a:t>，</a:t>
            </a:r>
            <a:r>
              <a:rPr lang="en-US" altLang="zh-CN" dirty="0"/>
              <a:t>T2</a:t>
            </a:r>
            <a:r>
              <a:rPr lang="zh-CN" altLang="en-US" dirty="0"/>
              <a:t>，</a:t>
            </a:r>
            <a:r>
              <a:rPr lang="en-US" altLang="zh-CN" dirty="0"/>
              <a:t>T3</a:t>
            </a:r>
            <a:r>
              <a:rPr lang="zh-CN" altLang="en-US" dirty="0"/>
              <a:t>，</a:t>
            </a:r>
            <a:r>
              <a:rPr lang="en-US" altLang="zh-CN" dirty="0"/>
              <a:t>T4</a:t>
            </a:r>
            <a:r>
              <a:rPr lang="zh-CN" altLang="en-US" dirty="0"/>
              <a:t>。它只能作为一种条件，例如和“如果</a:t>
            </a:r>
            <a:r>
              <a:rPr lang="en-US" altLang="zh-CN" dirty="0"/>
              <a:t>……</a:t>
            </a:r>
            <a:r>
              <a:rPr lang="zh-CN" altLang="en-US" dirty="0"/>
              <a:t>执行</a:t>
            </a:r>
            <a:r>
              <a:rPr lang="en-US" altLang="zh-CN" dirty="0"/>
              <a:t>……”</a:t>
            </a:r>
            <a:r>
              <a:rPr lang="zh-CN" altLang="en-US" dirty="0"/>
              <a:t>模块拼接在一起就是“如果触摸传感器</a:t>
            </a:r>
            <a:r>
              <a:rPr lang="en-US" altLang="zh-CN" dirty="0"/>
              <a:t>T1</a:t>
            </a:r>
            <a:r>
              <a:rPr lang="zh-CN" altLang="en-US" dirty="0"/>
              <a:t>被触摸，则执行改该代码，否则不执行”。</a:t>
            </a:r>
            <a:endParaRPr lang="zh-CN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 触摸传感器</a:t>
            </a:r>
            <a:endParaRPr lang="zh-CN" altLang="zh-CN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ABE0396-815E-4A22-800E-7F9F0BECF81F}"/>
              </a:ext>
            </a:extLst>
          </p:cNvPr>
          <p:cNvGrpSpPr/>
          <p:nvPr/>
        </p:nvGrpSpPr>
        <p:grpSpPr>
          <a:xfrm>
            <a:off x="1762339" y="4013027"/>
            <a:ext cx="3288437" cy="1352680"/>
            <a:chOff x="1762339" y="4013027"/>
            <a:chExt cx="3288437" cy="135268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D21C4F96-584F-442B-A775-E6CD5DF1C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2339" y="4013027"/>
              <a:ext cx="3288437" cy="1320936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33B864C-0EAF-4215-8990-118DCDD89C0A}"/>
                </a:ext>
              </a:extLst>
            </p:cNvPr>
            <p:cNvSpPr/>
            <p:nvPr/>
          </p:nvSpPr>
          <p:spPr>
            <a:xfrm>
              <a:off x="2471769" y="5022516"/>
              <a:ext cx="1914496" cy="34319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8BEA44BC-AD2A-1725-7423-7E443A7D6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206" y="3790913"/>
            <a:ext cx="5153025" cy="154305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5EB73F9B-103B-4CFF-2F5B-21AA1517C503}"/>
              </a:ext>
            </a:extLst>
          </p:cNvPr>
          <p:cNvSpPr/>
          <p:nvPr/>
        </p:nvSpPr>
        <p:spPr>
          <a:xfrm>
            <a:off x="7280675" y="3944765"/>
            <a:ext cx="3032018" cy="6235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610318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学一学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5"/>
          </p:nvPr>
        </p:nvSpPr>
        <p:spPr>
          <a:xfrm>
            <a:off x="838200" y="1775317"/>
            <a:ext cx="10408920" cy="4300387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MixGo</a:t>
            </a:r>
            <a:r>
              <a:rPr lang="en-US" altLang="zh-CN" dirty="0"/>
              <a:t> CE</a:t>
            </a:r>
            <a:r>
              <a:rPr lang="zh-CN" altLang="en-US" dirty="0"/>
              <a:t>控制板上共有六个按钮，分别为</a:t>
            </a:r>
            <a:r>
              <a:rPr lang="en-US" altLang="zh-CN" dirty="0"/>
              <a:t>B1</a:t>
            </a:r>
            <a:r>
              <a:rPr lang="zh-CN" altLang="en-US" dirty="0"/>
              <a:t>，</a:t>
            </a:r>
            <a:r>
              <a:rPr lang="en-US" altLang="zh-CN" dirty="0"/>
              <a:t>B2</a:t>
            </a:r>
            <a:r>
              <a:rPr lang="zh-CN" altLang="en-US" dirty="0"/>
              <a:t>，</a:t>
            </a:r>
            <a:r>
              <a:rPr lang="en-US" altLang="zh-CN" dirty="0"/>
              <a:t>A1</a:t>
            </a:r>
            <a:r>
              <a:rPr lang="zh-CN" altLang="en-US" dirty="0"/>
              <a:t>，</a:t>
            </a:r>
            <a:r>
              <a:rPr lang="en-US" altLang="zh-CN" dirty="0"/>
              <a:t>A2</a:t>
            </a:r>
            <a:r>
              <a:rPr lang="zh-CN" altLang="en-US" dirty="0"/>
              <a:t>，</a:t>
            </a:r>
            <a:r>
              <a:rPr lang="en-US" altLang="zh-CN" dirty="0"/>
              <a:t>A3</a:t>
            </a:r>
            <a:r>
              <a:rPr lang="zh-CN" altLang="en-US" dirty="0"/>
              <a:t>，</a:t>
            </a:r>
            <a:r>
              <a:rPr lang="en-US" altLang="zh-CN" dirty="0"/>
              <a:t>A4</a:t>
            </a:r>
            <a:r>
              <a:rPr lang="zh-CN" altLang="en-US" dirty="0"/>
              <a:t>。“按钮被按着”是指长按按钮，是一种状态；“按钮被按下”是指按钮被按下的一瞬间，是一个动作。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838200" y="948506"/>
            <a:ext cx="5582920" cy="830997"/>
          </a:xfrm>
        </p:spPr>
        <p:txBody>
          <a:bodyPr/>
          <a:lstStyle/>
          <a:p>
            <a:r>
              <a:rPr lang="zh-CN" altLang="en-US" dirty="0"/>
              <a:t> “按钮被按着”与“按钮被按下”模块</a:t>
            </a:r>
            <a:endParaRPr lang="zh-CN" altLang="zh-CN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55C8CA2-00B3-4804-B6B0-684651584ACF}"/>
              </a:ext>
            </a:extLst>
          </p:cNvPr>
          <p:cNvGrpSpPr/>
          <p:nvPr/>
        </p:nvGrpSpPr>
        <p:grpSpPr>
          <a:xfrm>
            <a:off x="1762339" y="4013027"/>
            <a:ext cx="3288437" cy="1320936"/>
            <a:chOff x="1762339" y="4013027"/>
            <a:chExt cx="3288437" cy="132093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31BE65ED-6C17-4688-AF14-96ADA41D6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2339" y="4013027"/>
              <a:ext cx="3288437" cy="1320936"/>
            </a:xfrm>
            <a:prstGeom prst="rect">
              <a:avLst/>
            </a:prstGeom>
          </p:spPr>
        </p:pic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FA3C003C-6237-413D-BE73-6C18568B4E8E}"/>
                </a:ext>
              </a:extLst>
            </p:cNvPr>
            <p:cNvGrpSpPr/>
            <p:nvPr/>
          </p:nvGrpSpPr>
          <p:grpSpPr>
            <a:xfrm>
              <a:off x="1859280" y="4601037"/>
              <a:ext cx="2909570" cy="732926"/>
              <a:chOff x="1859280" y="4601037"/>
              <a:chExt cx="2909570" cy="732926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0CFDFE20-A6E3-4ADF-ACA1-A31B4E293E5F}"/>
                  </a:ext>
                </a:extLst>
              </p:cNvPr>
              <p:cNvSpPr/>
              <p:nvPr/>
            </p:nvSpPr>
            <p:spPr>
              <a:xfrm>
                <a:off x="1859280" y="4601037"/>
                <a:ext cx="636264" cy="68533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3325C1F8-2E21-4149-BAF1-F085A3528538}"/>
                  </a:ext>
                </a:extLst>
              </p:cNvPr>
              <p:cNvSpPr/>
              <p:nvPr/>
            </p:nvSpPr>
            <p:spPr>
              <a:xfrm>
                <a:off x="4503111" y="4717655"/>
                <a:ext cx="265739" cy="19480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57073406-EA23-48AD-8907-CDC0AC13B8BF}"/>
                  </a:ext>
                </a:extLst>
              </p:cNvPr>
              <p:cNvSpPr/>
              <p:nvPr/>
            </p:nvSpPr>
            <p:spPr>
              <a:xfrm>
                <a:off x="4281804" y="5139160"/>
                <a:ext cx="265739" cy="19480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E2705545-363E-DC2A-2536-753C0F4B8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552" y="3235820"/>
            <a:ext cx="5797034" cy="2673674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21D85E43-7007-E21F-2F76-EF4E1E214F0F}"/>
              </a:ext>
            </a:extLst>
          </p:cNvPr>
          <p:cNvSpPr/>
          <p:nvPr/>
        </p:nvSpPr>
        <p:spPr>
          <a:xfrm>
            <a:off x="6485708" y="3235819"/>
            <a:ext cx="2135778" cy="12382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98603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5833955" y="2044492"/>
            <a:ext cx="979755" cy="1035925"/>
          </a:xfrm>
        </p:spPr>
        <p:txBody>
          <a:bodyPr/>
          <a:lstStyle/>
          <a:p>
            <a:pPr algn="ctr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课后乐园</a:t>
            </a:r>
          </a:p>
        </p:txBody>
      </p:sp>
    </p:spTree>
    <p:extLst>
      <p:ext uri="{BB962C8B-B14F-4D97-AF65-F5344CB8AC3E}">
        <p14:creationId xmlns:p14="http://schemas.microsoft.com/office/powerpoint/2010/main" val="288763954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占位符 39"/>
          <p:cNvSpPr>
            <a:spLocks noGrp="1"/>
          </p:cNvSpPr>
          <p:nvPr>
            <p:ph type="body" sz="quarter" idx="13"/>
          </p:nvPr>
        </p:nvSpPr>
        <p:spPr>
          <a:xfrm>
            <a:off x="4647526" y="2166324"/>
            <a:ext cx="2896947" cy="1245662"/>
          </a:xfrm>
        </p:spPr>
        <p:txBody>
          <a:bodyPr/>
          <a:lstStyle/>
          <a:p>
            <a:pPr algn="ctr"/>
            <a:r>
              <a:rPr lang="zh-CN" altLang="en-US" dirty="0"/>
              <a:t>第 </a:t>
            </a:r>
            <a:r>
              <a:rPr lang="en-US" altLang="zh-CN" dirty="0"/>
              <a:t>5</a:t>
            </a:r>
            <a:r>
              <a:rPr lang="zh-CN" altLang="en-US" dirty="0"/>
              <a:t>课</a:t>
            </a:r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14"/>
          </p:nvPr>
        </p:nvSpPr>
        <p:spPr>
          <a:xfrm>
            <a:off x="2990019" y="3369434"/>
            <a:ext cx="6211957" cy="1630062"/>
          </a:xfrm>
        </p:spPr>
        <p:txBody>
          <a:bodyPr/>
          <a:lstStyle/>
          <a:p>
            <a:r>
              <a:rPr lang="zh-CN" altLang="en-US" dirty="0"/>
              <a:t>反应大比拼</a:t>
            </a: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练习巩固</a:t>
            </a:r>
          </a:p>
        </p:txBody>
      </p:sp>
      <p:sp>
        <p:nvSpPr>
          <p:cNvPr id="5" name="文本占位符 4"/>
          <p:cNvSpPr>
            <a:spLocks noGrp="1"/>
          </p:cNvSpPr>
          <p:nvPr>
            <p:ph sz="quarter" idx="15"/>
          </p:nvPr>
        </p:nvSpPr>
        <p:spPr>
          <a:xfrm>
            <a:off x="838200" y="1320024"/>
            <a:ext cx="10405533" cy="4929852"/>
          </a:xfrm>
        </p:spPr>
        <p:txBody>
          <a:bodyPr>
            <a:normAutofit/>
          </a:bodyPr>
          <a:lstStyle/>
          <a:p>
            <a:r>
              <a:rPr lang="zh-CN" altLang="en-US" dirty="0"/>
              <a:t>测试下图中的程序，并用一句话描述点阵屏上显示的内容。</a:t>
            </a:r>
            <a:endParaRPr lang="zh-CN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84C6886-381E-2A78-094A-833EF2877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29453"/>
            <a:ext cx="10657114" cy="140141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 noChangeAspect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创意乐园</a:t>
            </a:r>
          </a:p>
        </p:txBody>
      </p:sp>
      <p:sp>
        <p:nvSpPr>
          <p:cNvPr id="5" name="文本占位符 4"/>
          <p:cNvSpPr>
            <a:spLocks noGrp="1" noChangeAspect="1"/>
          </p:cNvSpPr>
          <p:nvPr>
            <p:ph sz="quarter" idx="15"/>
          </p:nvPr>
        </p:nvSpPr>
        <p:spPr>
          <a:xfrm>
            <a:off x="838200" y="1411564"/>
            <a:ext cx="10337800" cy="1129938"/>
          </a:xfrm>
        </p:spPr>
        <p:txBody>
          <a:bodyPr>
            <a:normAutofit/>
          </a:bodyPr>
          <a:lstStyle/>
          <a:p>
            <a:r>
              <a:rPr lang="zh-CN" altLang="en-US" dirty="0"/>
              <a:t>请同学们结合之前学到的知识，给本节课的拼手速比赛设计一个倒计时，倒计时结束后开始“反应大比拼”！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1BE9F9E-5997-419E-B6F3-6736C92C55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490" b="7308"/>
          <a:stretch>
            <a:fillRect/>
          </a:stretch>
        </p:blipFill>
        <p:spPr>
          <a:xfrm>
            <a:off x="4502810" y="3000375"/>
            <a:ext cx="3186379" cy="297370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498947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3246501" y="2813448"/>
            <a:ext cx="5698996" cy="1231106"/>
          </a:xfrm>
        </p:spPr>
        <p:txBody>
          <a:bodyPr anchor="ctr"/>
          <a:lstStyle/>
          <a:p>
            <a:pPr algn="ctr"/>
            <a:r>
              <a:rPr lang="zh-CN" altLang="en-US" sz="8000" dirty="0"/>
              <a:t>谢谢同学们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情境引入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38200" y="1722154"/>
            <a:ext cx="5782733" cy="2933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12000"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在成语大会上，主持人提出有关成语的问题，并提示参赛选手抢答，知道答案的选手迅速按下手中的抢答器，发出“滴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——”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的响声，表示抢到答题权。这种比赛不仅考验选手们对于成语的积累程度，还考验了选手们的反应速度。</a:t>
            </a:r>
          </a:p>
        </p:txBody>
      </p:sp>
      <p:pic>
        <p:nvPicPr>
          <p:cNvPr id="5" name="图片 4" descr="抢答器">
            <a:extLst>
              <a:ext uri="{FF2B5EF4-FFF2-40B4-BE49-F238E27FC236}">
                <a16:creationId xmlns:a16="http://schemas.microsoft.com/office/drawing/2014/main" id="{6498F7F6-70D4-4AB8-B7A9-D6EF8E03B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3112" y="1804716"/>
            <a:ext cx="3248567" cy="324856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6" y="3817348"/>
            <a:ext cx="2954655" cy="1035925"/>
          </a:xfrm>
        </p:spPr>
        <p:txBody>
          <a:bodyPr/>
          <a:lstStyle/>
          <a:p>
            <a:r>
              <a:rPr lang="zh-CN" altLang="en-US" dirty="0"/>
              <a:t>问题提出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想一想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5"/>
          </p:nvPr>
        </p:nvSpPr>
        <p:spPr>
          <a:xfrm>
            <a:off x="838200" y="1251529"/>
            <a:ext cx="10196744" cy="1493166"/>
          </a:xfrm>
        </p:spPr>
        <p:txBody>
          <a:bodyPr>
            <a:noAutofit/>
          </a:bodyPr>
          <a:lstStyle/>
          <a:p>
            <a:r>
              <a:rPr lang="zh-CN" altLang="en-US" dirty="0"/>
              <a:t>在学校举行的一场速算竞赛中，甲队的抢答器由于短路无法正常工作，急需一个临时的抢答器，这时你会如何设计一款简单有效的抢答器呢？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探究实践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逻辑梳理</a:t>
            </a:r>
          </a:p>
        </p:txBody>
      </p:sp>
      <p:sp>
        <p:nvSpPr>
          <p:cNvPr id="20" name="内容占位符 10">
            <a:extLst>
              <a:ext uri="{FF2B5EF4-FFF2-40B4-BE49-F238E27FC236}">
                <a16:creationId xmlns:a16="http://schemas.microsoft.com/office/drawing/2014/main" id="{60BF48B8-A7C9-4671-8DD0-40F1625A638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199" y="1268920"/>
            <a:ext cx="10214499" cy="430625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想要实现抢答器功能，可以先创建一个“开始”图标，提示选手可以开始抢答，随后判断位于两端的触摸传感器，让显示器显示出指向先按下一侧方向的箭头，适当延时之后可以开始下一轮抢答。</a:t>
            </a: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21B3A4A-3B44-1604-8CBD-A1F19AAED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332" y="2780924"/>
            <a:ext cx="3906512" cy="351920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1"/>
            <a:ext cx="10063579" cy="1987713"/>
          </a:xfrm>
        </p:spPr>
        <p:txBody>
          <a:bodyPr>
            <a:noAutofit/>
          </a:bodyPr>
          <a:lstStyle/>
          <a:p>
            <a:r>
              <a:rPr lang="zh-CN" altLang="en-US" dirty="0"/>
              <a:t>① 显示开始图像。从“板载显示”模块分类中拖出“显示”以及“创建图像”模块，给显示屏设置一个初始显示画面。为了节省空间，我们右键点击“显示”模块，选择“折叠块”，将“创建图像”的代码块折叠成一条。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91FE3CF-2E0B-4E25-A68A-5108DE3619D1}"/>
              </a:ext>
            </a:extLst>
          </p:cNvPr>
          <p:cNvGrpSpPr/>
          <p:nvPr/>
        </p:nvGrpSpPr>
        <p:grpSpPr>
          <a:xfrm>
            <a:off x="2759620" y="2780924"/>
            <a:ext cx="3120002" cy="3519208"/>
            <a:chOff x="2512106" y="2801299"/>
            <a:chExt cx="3829274" cy="4319233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A97112A-F7A3-4D51-9B6C-7764D56482F7}"/>
                </a:ext>
              </a:extLst>
            </p:cNvPr>
            <p:cNvSpPr/>
            <p:nvPr/>
          </p:nvSpPr>
          <p:spPr>
            <a:xfrm>
              <a:off x="2553010" y="2801299"/>
              <a:ext cx="1637794" cy="37583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F478062-59D4-49B8-BB14-82829F012486}"/>
                </a:ext>
              </a:extLst>
            </p:cNvPr>
            <p:cNvSpPr/>
            <p:nvPr/>
          </p:nvSpPr>
          <p:spPr>
            <a:xfrm>
              <a:off x="2512106" y="5462391"/>
              <a:ext cx="3829274" cy="16581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EEE13422-4205-48CC-8AB7-2E4E3A0AF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75705"/>
            <a:ext cx="4901227" cy="179353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64263EF-BEBF-CFA7-92E6-A11918D4A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049" y="3906823"/>
            <a:ext cx="2492057" cy="19321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2"/>
            <a:ext cx="10063579" cy="2400300"/>
          </a:xfrm>
        </p:spPr>
        <p:txBody>
          <a:bodyPr>
            <a:noAutofit/>
          </a:bodyPr>
          <a:lstStyle/>
          <a:p>
            <a:r>
              <a:rPr lang="zh-CN" altLang="en-US" dirty="0"/>
              <a:t>② 判断两个传感器是否被触摸。从“板载传感”模块分类中拖出“触摸传感器</a:t>
            </a:r>
            <a:r>
              <a:rPr lang="en-US" altLang="zh-CN" dirty="0"/>
              <a:t>…</a:t>
            </a:r>
            <a:r>
              <a:rPr lang="zh-CN" altLang="en-US" dirty="0"/>
              <a:t>被触摸”模块并复制，与调整后的“如果</a:t>
            </a:r>
            <a:r>
              <a:rPr lang="en-US" altLang="zh-CN" dirty="0"/>
              <a:t>…</a:t>
            </a:r>
            <a:r>
              <a:rPr lang="zh-CN" altLang="en-US" dirty="0"/>
              <a:t>执行</a:t>
            </a:r>
            <a:r>
              <a:rPr lang="en-US" altLang="zh-CN" dirty="0"/>
              <a:t>…”</a:t>
            </a:r>
            <a:r>
              <a:rPr lang="zh-CN" altLang="en-US" dirty="0"/>
              <a:t>模块拼接（拖出模块后，点击“小齿轮”图标，在弹出框中将“否则如果”块拖入“如果”块中，再点击“小齿轮”图标关闭弹框，就能得到“如果</a:t>
            </a:r>
            <a:r>
              <a:rPr lang="en-US" altLang="zh-CN" dirty="0"/>
              <a:t>……</a:t>
            </a:r>
            <a:r>
              <a:rPr lang="zh-CN" altLang="en-US" dirty="0"/>
              <a:t>否则如果</a:t>
            </a:r>
            <a:r>
              <a:rPr lang="en-US" altLang="zh-CN" dirty="0"/>
              <a:t>……”</a:t>
            </a:r>
            <a:r>
              <a:rPr lang="zh-CN" altLang="en-US" dirty="0"/>
              <a:t>模块），判断</a:t>
            </a:r>
            <a:r>
              <a:rPr lang="en-US" altLang="zh-CN" dirty="0"/>
              <a:t>T1</a:t>
            </a:r>
            <a:r>
              <a:rPr lang="zh-CN" altLang="en-US" dirty="0"/>
              <a:t>和</a:t>
            </a:r>
            <a:r>
              <a:rPr lang="en-US" altLang="zh-CN" dirty="0"/>
              <a:t>T4</a:t>
            </a:r>
            <a:r>
              <a:rPr lang="zh-CN" altLang="en-US" dirty="0"/>
              <a:t>是否被触摸。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29716AF-8321-4812-BC88-B5C602B64AF2}"/>
              </a:ext>
            </a:extLst>
          </p:cNvPr>
          <p:cNvSpPr/>
          <p:nvPr/>
        </p:nvSpPr>
        <p:spPr>
          <a:xfrm>
            <a:off x="3505912" y="5102303"/>
            <a:ext cx="901713" cy="7366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dirty="0"/>
          </a:p>
        </p:txBody>
      </p:sp>
      <p:sp>
        <p:nvSpPr>
          <p:cNvPr id="4" name="箭头: 下 3">
            <a:extLst>
              <a:ext uri="{FF2B5EF4-FFF2-40B4-BE49-F238E27FC236}">
                <a16:creationId xmlns:a16="http://schemas.microsoft.com/office/drawing/2014/main" id="{086EDF86-858A-40B9-90EF-30C63F839ED5}"/>
              </a:ext>
            </a:extLst>
          </p:cNvPr>
          <p:cNvSpPr/>
          <p:nvPr/>
        </p:nvSpPr>
        <p:spPr>
          <a:xfrm>
            <a:off x="9738360" y="4709160"/>
            <a:ext cx="641276" cy="1271094"/>
          </a:xfrm>
          <a:prstGeom prst="downArrow">
            <a:avLst>
              <a:gd name="adj1" fmla="val 50000"/>
              <a:gd name="adj2" fmla="val 83271"/>
            </a:avLst>
          </a:prstGeom>
          <a:noFill/>
          <a:ln w="38100">
            <a:solidFill>
              <a:srgbClr val="5BA5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AE7611D-9E71-0367-C6D3-38D9BA417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496" y="3721013"/>
            <a:ext cx="2490493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36215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家长会"/>
</p:tagLst>
</file>

<file path=ppt/theme/theme1.xml><?xml version="1.0" encoding="utf-8"?>
<a:theme xmlns:a="http://schemas.openxmlformats.org/drawingml/2006/main" name="Office 主题​​">
  <a:themeElements>
    <a:clrScheme name="创意电子2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86DAC2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自定义 5">
      <a:majorFont>
        <a:latin typeface="方正粗圆简体"/>
        <a:ea typeface="方正粗圆简体"/>
        <a:cs typeface=""/>
      </a:majorFont>
      <a:minorFont>
        <a:latin typeface="方正准圆简体"/>
        <a:ea typeface="方正准圆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 algn="l">
          <a:lnSpc>
            <a:spcPct val="130000"/>
          </a:lnSpc>
          <a:defRPr sz="2400" spc="100"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2191</TotalTime>
  <Words>931</Words>
  <Application>Microsoft Office PowerPoint</Application>
  <PresentationFormat>宽屏</PresentationFormat>
  <Paragraphs>60</Paragraphs>
  <Slides>22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等线</vt:lpstr>
      <vt:lpstr>方正粗圆简体</vt:lpstr>
      <vt:lpstr>方正准圆简体</vt:lpstr>
      <vt:lpstr>字魂27号-布丁体</vt:lpstr>
      <vt:lpstr>Arial</vt:lpstr>
      <vt:lpstr>Wingdings 2</vt:lpstr>
      <vt:lpstr>Office 主题​​</vt:lpstr>
      <vt:lpstr>PowerPoint 演示文稿</vt:lpstr>
      <vt:lpstr>PowerPoint 演示文稿</vt:lpstr>
      <vt:lpstr>情境引入</vt:lpstr>
      <vt:lpstr>PowerPoint 演示文稿</vt:lpstr>
      <vt:lpstr>想一想</vt:lpstr>
      <vt:lpstr>PowerPoint 演示文稿</vt:lpstr>
      <vt:lpstr>逻辑梳理</vt:lpstr>
      <vt:lpstr>程序编写</vt:lpstr>
      <vt:lpstr>程序编写</vt:lpstr>
      <vt:lpstr>程序编写</vt:lpstr>
      <vt:lpstr>程序编写</vt:lpstr>
      <vt:lpstr>程序编写</vt:lpstr>
      <vt:lpstr>程序编写</vt:lpstr>
      <vt:lpstr>试一试</vt:lpstr>
      <vt:lpstr>PowerPoint 演示文稿</vt:lpstr>
      <vt:lpstr>学一学</vt:lpstr>
      <vt:lpstr>学一学</vt:lpstr>
      <vt:lpstr>学一学</vt:lpstr>
      <vt:lpstr>PowerPoint 演示文稿</vt:lpstr>
      <vt:lpstr>练习巩固</vt:lpstr>
      <vt:lpstr>创意乐园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家长会</dc:title>
  <dc:creator>解博超</dc:creator>
  <cp:lastModifiedBy>Z HY</cp:lastModifiedBy>
  <cp:revision>960</cp:revision>
  <dcterms:created xsi:type="dcterms:W3CDTF">2019-07-04T08:14:00Z</dcterms:created>
  <dcterms:modified xsi:type="dcterms:W3CDTF">2022-08-29T02:28:48Z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